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058400" cy="7772400"/>
  <p:notesSz cx="6858000" cy="9144000"/>
  <p:embeddedFontLst>
    <p:embeddedFont>
      <p:font typeface="Poppins" pitchFamily="2" charset="77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07"/>
  </p:normalViewPr>
  <p:slideViewPr>
    <p:cSldViewPr snapToGrid="0">
      <p:cViewPr varScale="1">
        <p:scale>
          <a:sx n="93" d="100"/>
          <a:sy n="93" d="100"/>
        </p:scale>
        <p:origin x="736" y="216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018f5864a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018f5864a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0e03c76b1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0e03c76b1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0e03c76b19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0e03c76b19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0e03c76b19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0e03c76b19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d1e05c2a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d1e05c2a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Photos in bank from Pixabay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018f586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018f586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018f5864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018f5864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e03c76b1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e03c76b1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018f586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018f5864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018f5864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018f5864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e03c76b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0e03c76b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0e03c76b1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0e03c76b1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42875" y="-17869"/>
            <a:ext cx="9372600" cy="13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Resource Overview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42875" y="1381078"/>
            <a:ext cx="9372600" cy="5583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" sz="1700" b="1">
                <a:latin typeface="Poppins"/>
                <a:ea typeface="Poppins"/>
                <a:cs typeface="Poppins"/>
                <a:sym typeface="Poppins"/>
              </a:rPr>
              <a:t>lide 2:</a:t>
            </a:r>
            <a:r>
              <a:rPr lang="en" sz="1700">
                <a:latin typeface="Poppins"/>
                <a:ea typeface="Poppins"/>
                <a:cs typeface="Poppins"/>
                <a:sym typeface="Poppins"/>
              </a:rPr>
              <a:t> Directions and example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Poppins"/>
                <a:ea typeface="Poppins"/>
                <a:cs typeface="Poppins"/>
                <a:sym typeface="Poppins"/>
              </a:rPr>
              <a:t>Slide 3: </a:t>
            </a:r>
            <a:r>
              <a:rPr lang="en" sz="1700">
                <a:latin typeface="Poppins"/>
                <a:ea typeface="Poppins"/>
                <a:cs typeface="Poppins"/>
                <a:sym typeface="Poppins"/>
              </a:rPr>
              <a:t>Create your own example and directions!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Poppins"/>
                <a:ea typeface="Poppins"/>
                <a:cs typeface="Poppins"/>
                <a:sym typeface="Poppins"/>
              </a:rPr>
              <a:t>Slides 4-5: </a:t>
            </a:r>
            <a:r>
              <a:rPr lang="en" sz="1700">
                <a:latin typeface="Poppins"/>
                <a:ea typeface="Poppins"/>
                <a:cs typeface="Poppins"/>
                <a:sym typeface="Poppins"/>
              </a:rPr>
              <a:t>Editable components - students can write their poem and move the text boxes around as they wish.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Poppins"/>
                <a:ea typeface="Poppins"/>
                <a:cs typeface="Poppins"/>
                <a:sym typeface="Poppins"/>
              </a:rPr>
              <a:t>Slides 6-9:</a:t>
            </a:r>
            <a:r>
              <a:rPr lang="en" sz="1700">
                <a:latin typeface="Poppins"/>
                <a:ea typeface="Poppins"/>
                <a:cs typeface="Poppins"/>
                <a:sym typeface="Poppins"/>
              </a:rPr>
              <a:t> Non-editable slides - students can use the existing structure to create their poetic texting conversation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Poppins"/>
                <a:ea typeface="Poppins"/>
                <a:cs typeface="Poppins"/>
                <a:sym typeface="Poppins"/>
              </a:rPr>
              <a:t>Slides 10-12:</a:t>
            </a:r>
            <a:r>
              <a:rPr lang="en" sz="1700">
                <a:latin typeface="Poppins"/>
                <a:ea typeface="Poppins"/>
                <a:cs typeface="Poppins"/>
                <a:sym typeface="Poppins"/>
              </a:rPr>
              <a:t> Blank templates - students can add their own text message components and design the screen anyway they’d like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latin typeface="Poppins"/>
                <a:ea typeface="Poppins"/>
                <a:cs typeface="Poppins"/>
                <a:sym typeface="Poppins"/>
              </a:rPr>
              <a:t>Slides 13:</a:t>
            </a:r>
            <a:r>
              <a:rPr lang="en" sz="1700">
                <a:latin typeface="Poppins"/>
                <a:ea typeface="Poppins"/>
                <a:cs typeface="Poppins"/>
                <a:sym typeface="Poppins"/>
              </a:rPr>
              <a:t> Starting image bank (encourage students to look for a photo that inspires them! - Pixabay is a great place to start.)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Poppins"/>
                <a:ea typeface="Poppins"/>
                <a:cs typeface="Poppins"/>
                <a:sym typeface="Poppins"/>
              </a:rPr>
              <a:t>You may want to identify a specific learning goal for students. For example, do you want them to…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Char char="●"/>
            </a:pPr>
            <a:r>
              <a:rPr lang="en" sz="1700">
                <a:latin typeface="Poppins"/>
                <a:ea typeface="Poppins"/>
                <a:cs typeface="Poppins"/>
                <a:sym typeface="Poppins"/>
              </a:rPr>
              <a:t>Incorporate vocabulary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Char char="●"/>
            </a:pPr>
            <a:r>
              <a:rPr lang="en" sz="1700">
                <a:latin typeface="Poppins"/>
                <a:ea typeface="Poppins"/>
                <a:cs typeface="Poppins"/>
                <a:sym typeface="Poppins"/>
              </a:rPr>
              <a:t>Use a specific type of figurative language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Char char="●"/>
            </a:pPr>
            <a:r>
              <a:rPr lang="en" sz="1700">
                <a:latin typeface="Poppins"/>
                <a:ea typeface="Poppins"/>
                <a:cs typeface="Poppins"/>
                <a:sym typeface="Poppins"/>
              </a:rPr>
              <a:t>Use structure (rhythm and rhyme)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●"/>
            </a:pPr>
            <a:r>
              <a:rPr lang="en" sz="1700">
                <a:latin typeface="Poppins"/>
                <a:ea typeface="Poppins"/>
                <a:cs typeface="Poppins"/>
                <a:sym typeface="Poppins"/>
              </a:rPr>
              <a:t>Incorporate a certain kind of punctuation in the</a:t>
            </a:r>
            <a:r>
              <a:rPr lang="en" sz="2000">
                <a:latin typeface="Poppins"/>
                <a:ea typeface="Poppins"/>
                <a:cs typeface="Poppins"/>
                <a:sym typeface="Poppins"/>
              </a:rPr>
              <a:t>ir writing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"/>
          <p:cNvSpPr txBox="1"/>
          <p:nvPr/>
        </p:nvSpPr>
        <p:spPr>
          <a:xfrm>
            <a:off x="983250" y="3002350"/>
            <a:ext cx="21102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314800" y="3608275"/>
            <a:ext cx="22281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983250" y="4368475"/>
            <a:ext cx="21102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308275" y="5098525"/>
            <a:ext cx="22281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234" name="Google Shape;234;p22"/>
          <p:cNvSpPr txBox="1"/>
          <p:nvPr/>
        </p:nvSpPr>
        <p:spPr>
          <a:xfrm>
            <a:off x="742450" y="5818300"/>
            <a:ext cx="23511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235" name="Google Shape;235;p22"/>
          <p:cNvSpPr txBox="1"/>
          <p:nvPr/>
        </p:nvSpPr>
        <p:spPr>
          <a:xfrm>
            <a:off x="4337813" y="3034975"/>
            <a:ext cx="21102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236" name="Google Shape;236;p22"/>
          <p:cNvSpPr txBox="1"/>
          <p:nvPr/>
        </p:nvSpPr>
        <p:spPr>
          <a:xfrm>
            <a:off x="3669363" y="3640900"/>
            <a:ext cx="22281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237" name="Google Shape;237;p22"/>
          <p:cNvSpPr txBox="1"/>
          <p:nvPr/>
        </p:nvSpPr>
        <p:spPr>
          <a:xfrm>
            <a:off x="4337813" y="4401100"/>
            <a:ext cx="21102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238" name="Google Shape;238;p22"/>
          <p:cNvSpPr txBox="1"/>
          <p:nvPr/>
        </p:nvSpPr>
        <p:spPr>
          <a:xfrm>
            <a:off x="3662838" y="5131150"/>
            <a:ext cx="22281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239" name="Google Shape;239;p22"/>
          <p:cNvSpPr txBox="1"/>
          <p:nvPr/>
        </p:nvSpPr>
        <p:spPr>
          <a:xfrm>
            <a:off x="4097013" y="5850925"/>
            <a:ext cx="23511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240" name="Google Shape;240;p22"/>
          <p:cNvSpPr txBox="1"/>
          <p:nvPr/>
        </p:nvSpPr>
        <p:spPr>
          <a:xfrm>
            <a:off x="7630188" y="2993125"/>
            <a:ext cx="21102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241" name="Google Shape;241;p22"/>
          <p:cNvSpPr txBox="1"/>
          <p:nvPr/>
        </p:nvSpPr>
        <p:spPr>
          <a:xfrm>
            <a:off x="6961738" y="3675250"/>
            <a:ext cx="22281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242" name="Google Shape;242;p22"/>
          <p:cNvSpPr txBox="1"/>
          <p:nvPr/>
        </p:nvSpPr>
        <p:spPr>
          <a:xfrm>
            <a:off x="7630188" y="4359250"/>
            <a:ext cx="21102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243" name="Google Shape;243;p22"/>
          <p:cNvSpPr txBox="1"/>
          <p:nvPr/>
        </p:nvSpPr>
        <p:spPr>
          <a:xfrm>
            <a:off x="6955213" y="5089300"/>
            <a:ext cx="22281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244" name="Google Shape;244;p22"/>
          <p:cNvSpPr txBox="1"/>
          <p:nvPr/>
        </p:nvSpPr>
        <p:spPr>
          <a:xfrm>
            <a:off x="7389388" y="5809075"/>
            <a:ext cx="23511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6200"/>
            <a:ext cx="2681475" cy="1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3550" y="76200"/>
            <a:ext cx="2928856" cy="1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1525" y="52347"/>
            <a:ext cx="3121219" cy="1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650" y="2001975"/>
            <a:ext cx="2681475" cy="1780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06800" y="2001975"/>
            <a:ext cx="2928850" cy="178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81525" y="2001975"/>
            <a:ext cx="3121225" cy="1756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400" y="3908425"/>
            <a:ext cx="2681475" cy="18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03550" y="3908425"/>
            <a:ext cx="2928850" cy="1864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84775" y="3884575"/>
            <a:ext cx="3121226" cy="18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52400" y="5894358"/>
            <a:ext cx="2681474" cy="1787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306800" y="5899450"/>
            <a:ext cx="2928850" cy="171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781525" y="5875600"/>
            <a:ext cx="3121226" cy="175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/>
        </p:nvSpPr>
        <p:spPr>
          <a:xfrm>
            <a:off x="467200" y="2616450"/>
            <a:ext cx="2726100" cy="760200"/>
          </a:xfrm>
          <a:prstGeom prst="wedgeRoundRectCallout">
            <a:avLst>
              <a:gd name="adj1" fmla="val -45193"/>
              <a:gd name="adj2" fmla="val 64305"/>
              <a:gd name="adj3" fmla="val 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5"/>
          <p:cNvSpPr/>
          <p:nvPr/>
        </p:nvSpPr>
        <p:spPr>
          <a:xfrm>
            <a:off x="467200" y="4589325"/>
            <a:ext cx="2726100" cy="760200"/>
          </a:xfrm>
          <a:prstGeom prst="wedgeRoundRectCallout">
            <a:avLst>
              <a:gd name="adj1" fmla="val -45193"/>
              <a:gd name="adj2" fmla="val 64305"/>
              <a:gd name="adj3" fmla="val 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/>
          <p:cNvSpPr/>
          <p:nvPr/>
        </p:nvSpPr>
        <p:spPr>
          <a:xfrm>
            <a:off x="467200" y="3602888"/>
            <a:ext cx="2726100" cy="760200"/>
          </a:xfrm>
          <a:prstGeom prst="wedgeRoundRectCallout">
            <a:avLst>
              <a:gd name="adj1" fmla="val 42398"/>
              <a:gd name="adj2" fmla="val 67111"/>
              <a:gd name="adj3" fmla="val 0"/>
            </a:avLst>
          </a:pr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/>
          <p:nvPr/>
        </p:nvSpPr>
        <p:spPr>
          <a:xfrm>
            <a:off x="467200" y="5575750"/>
            <a:ext cx="2726100" cy="760200"/>
          </a:xfrm>
          <a:prstGeom prst="wedgeRoundRectCallout">
            <a:avLst>
              <a:gd name="adj1" fmla="val 46069"/>
              <a:gd name="adj2" fmla="val 66808"/>
              <a:gd name="adj3" fmla="val 0"/>
            </a:avLst>
          </a:pr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481750" y="2616450"/>
            <a:ext cx="26607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481750" y="3602888"/>
            <a:ext cx="26607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499900" y="4625888"/>
            <a:ext cx="26607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499900" y="5575750"/>
            <a:ext cx="26607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519625" y="1429500"/>
            <a:ext cx="25428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- Image</a:t>
            </a: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3958500" y="1599900"/>
            <a:ext cx="5517900" cy="52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Teachers, you can use this page to create your own example or to write your own assignment directions for students. 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314800" y="2616450"/>
            <a:ext cx="2726100" cy="760200"/>
          </a:xfrm>
          <a:prstGeom prst="wedgeRoundRectCallout">
            <a:avLst>
              <a:gd name="adj1" fmla="val -45193"/>
              <a:gd name="adj2" fmla="val 64305"/>
              <a:gd name="adj3" fmla="val 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314800" y="4589325"/>
            <a:ext cx="2726100" cy="760200"/>
          </a:xfrm>
          <a:prstGeom prst="wedgeRoundRectCallout">
            <a:avLst>
              <a:gd name="adj1" fmla="val -45193"/>
              <a:gd name="adj2" fmla="val 64305"/>
              <a:gd name="adj3" fmla="val 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314800" y="3602888"/>
            <a:ext cx="2726100" cy="760200"/>
          </a:xfrm>
          <a:prstGeom prst="wedgeRoundRectCallout">
            <a:avLst>
              <a:gd name="adj1" fmla="val 42398"/>
              <a:gd name="adj2" fmla="val 67111"/>
              <a:gd name="adj3" fmla="val 0"/>
            </a:avLst>
          </a:pr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314800" y="5575750"/>
            <a:ext cx="2726100" cy="760200"/>
          </a:xfrm>
          <a:prstGeom prst="wedgeRoundRectCallout">
            <a:avLst>
              <a:gd name="adj1" fmla="val 46069"/>
              <a:gd name="adj2" fmla="val 66808"/>
              <a:gd name="adj3" fmla="val 0"/>
            </a:avLst>
          </a:pr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3666150" y="2625950"/>
            <a:ext cx="2726100" cy="760200"/>
          </a:xfrm>
          <a:prstGeom prst="wedgeRoundRectCallout">
            <a:avLst>
              <a:gd name="adj1" fmla="val -45193"/>
              <a:gd name="adj2" fmla="val 64305"/>
              <a:gd name="adj3" fmla="val 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3666150" y="4598825"/>
            <a:ext cx="2726100" cy="760200"/>
          </a:xfrm>
          <a:prstGeom prst="wedgeRoundRectCallout">
            <a:avLst>
              <a:gd name="adj1" fmla="val -45193"/>
              <a:gd name="adj2" fmla="val 64305"/>
              <a:gd name="adj3" fmla="val 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3666150" y="3612388"/>
            <a:ext cx="2726100" cy="760200"/>
          </a:xfrm>
          <a:prstGeom prst="wedgeRoundRectCallout">
            <a:avLst>
              <a:gd name="adj1" fmla="val 42398"/>
              <a:gd name="adj2" fmla="val 67111"/>
              <a:gd name="adj3" fmla="val 0"/>
            </a:avLst>
          </a:pr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3666150" y="5585250"/>
            <a:ext cx="2726100" cy="760200"/>
          </a:xfrm>
          <a:prstGeom prst="wedgeRoundRectCallout">
            <a:avLst>
              <a:gd name="adj1" fmla="val 46069"/>
              <a:gd name="adj2" fmla="val 66808"/>
              <a:gd name="adj3" fmla="val 0"/>
            </a:avLst>
          </a:pr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7017500" y="2616450"/>
            <a:ext cx="2726100" cy="760200"/>
          </a:xfrm>
          <a:prstGeom prst="wedgeRoundRectCallout">
            <a:avLst>
              <a:gd name="adj1" fmla="val -45193"/>
              <a:gd name="adj2" fmla="val 64305"/>
              <a:gd name="adj3" fmla="val 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7017500" y="4589325"/>
            <a:ext cx="2726100" cy="760200"/>
          </a:xfrm>
          <a:prstGeom prst="wedgeRoundRectCallout">
            <a:avLst>
              <a:gd name="adj1" fmla="val -45193"/>
              <a:gd name="adj2" fmla="val 64305"/>
              <a:gd name="adj3" fmla="val 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7017500" y="3602888"/>
            <a:ext cx="2726100" cy="760200"/>
          </a:xfrm>
          <a:prstGeom prst="wedgeRoundRectCallout">
            <a:avLst>
              <a:gd name="adj1" fmla="val 42398"/>
              <a:gd name="adj2" fmla="val 67111"/>
              <a:gd name="adj3" fmla="val 0"/>
            </a:avLst>
          </a:pr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7017500" y="5575750"/>
            <a:ext cx="2726100" cy="760200"/>
          </a:xfrm>
          <a:prstGeom prst="wedgeRoundRectCallout">
            <a:avLst>
              <a:gd name="adj1" fmla="val 46069"/>
              <a:gd name="adj2" fmla="val 66808"/>
              <a:gd name="adj3" fmla="val 0"/>
            </a:avLst>
          </a:pr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 txBox="1"/>
          <p:nvPr/>
        </p:nvSpPr>
        <p:spPr>
          <a:xfrm>
            <a:off x="314800" y="2627200"/>
            <a:ext cx="26607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type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314800" y="3608263"/>
            <a:ext cx="26607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type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314800" y="4589325"/>
            <a:ext cx="26607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type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314800" y="5570375"/>
            <a:ext cx="26607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type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3698850" y="2627200"/>
            <a:ext cx="26607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type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3698850" y="3608263"/>
            <a:ext cx="26607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type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3698850" y="4589325"/>
            <a:ext cx="26607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type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3698850" y="5570375"/>
            <a:ext cx="26607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type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7017500" y="2616450"/>
            <a:ext cx="26607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type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7017500" y="3597513"/>
            <a:ext cx="26607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type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7017500" y="4578575"/>
            <a:ext cx="26607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type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7017500" y="5559625"/>
            <a:ext cx="26607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type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367225" y="1429500"/>
            <a:ext cx="25428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- Image</a:t>
            </a:r>
            <a:endParaRPr/>
          </a:p>
        </p:txBody>
      </p:sp>
      <p:sp>
        <p:nvSpPr>
          <p:cNvPr id="103" name="Google Shape;103;p16"/>
          <p:cNvSpPr txBox="1"/>
          <p:nvPr/>
        </p:nvSpPr>
        <p:spPr>
          <a:xfrm>
            <a:off x="3757800" y="1437200"/>
            <a:ext cx="25428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- Image</a:t>
            </a:r>
            <a:endParaRPr/>
          </a:p>
        </p:txBody>
      </p:sp>
      <p:sp>
        <p:nvSpPr>
          <p:cNvPr id="104" name="Google Shape;104;p16"/>
          <p:cNvSpPr txBox="1"/>
          <p:nvPr/>
        </p:nvSpPr>
        <p:spPr>
          <a:xfrm>
            <a:off x="7076450" y="1429500"/>
            <a:ext cx="25428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- Image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/>
          <p:nvPr/>
        </p:nvSpPr>
        <p:spPr>
          <a:xfrm>
            <a:off x="314800" y="2616450"/>
            <a:ext cx="2726100" cy="760200"/>
          </a:xfrm>
          <a:prstGeom prst="wedgeRoundRectCallout">
            <a:avLst>
              <a:gd name="adj1" fmla="val -45193"/>
              <a:gd name="adj2" fmla="val 64305"/>
              <a:gd name="adj3" fmla="val 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314800" y="4589325"/>
            <a:ext cx="2726100" cy="760200"/>
          </a:xfrm>
          <a:prstGeom prst="wedgeRoundRectCallout">
            <a:avLst>
              <a:gd name="adj1" fmla="val -45193"/>
              <a:gd name="adj2" fmla="val 64305"/>
              <a:gd name="adj3" fmla="val 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314800" y="3602888"/>
            <a:ext cx="2726100" cy="760200"/>
          </a:xfrm>
          <a:prstGeom prst="wedgeRoundRectCallout">
            <a:avLst>
              <a:gd name="adj1" fmla="val 42398"/>
              <a:gd name="adj2" fmla="val 67111"/>
              <a:gd name="adj3" fmla="val 0"/>
            </a:avLst>
          </a:pr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314800" y="5575750"/>
            <a:ext cx="2726100" cy="760200"/>
          </a:xfrm>
          <a:prstGeom prst="wedgeRoundRectCallout">
            <a:avLst>
              <a:gd name="adj1" fmla="val 46069"/>
              <a:gd name="adj2" fmla="val 66808"/>
              <a:gd name="adj3" fmla="val 0"/>
            </a:avLst>
          </a:pr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7"/>
          <p:cNvSpPr/>
          <p:nvPr/>
        </p:nvSpPr>
        <p:spPr>
          <a:xfrm>
            <a:off x="3666150" y="2625950"/>
            <a:ext cx="2726100" cy="760200"/>
          </a:xfrm>
          <a:prstGeom prst="wedgeRoundRectCallout">
            <a:avLst>
              <a:gd name="adj1" fmla="val -45193"/>
              <a:gd name="adj2" fmla="val 64305"/>
              <a:gd name="adj3" fmla="val 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7"/>
          <p:cNvSpPr/>
          <p:nvPr/>
        </p:nvSpPr>
        <p:spPr>
          <a:xfrm>
            <a:off x="3666150" y="4598825"/>
            <a:ext cx="2726100" cy="760200"/>
          </a:xfrm>
          <a:prstGeom prst="wedgeRoundRectCallout">
            <a:avLst>
              <a:gd name="adj1" fmla="val -45193"/>
              <a:gd name="adj2" fmla="val 64305"/>
              <a:gd name="adj3" fmla="val 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3666150" y="3612388"/>
            <a:ext cx="2726100" cy="760200"/>
          </a:xfrm>
          <a:prstGeom prst="wedgeRoundRectCallout">
            <a:avLst>
              <a:gd name="adj1" fmla="val 42398"/>
              <a:gd name="adj2" fmla="val 67111"/>
              <a:gd name="adj3" fmla="val 0"/>
            </a:avLst>
          </a:pr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3666150" y="5585250"/>
            <a:ext cx="2726100" cy="760200"/>
          </a:xfrm>
          <a:prstGeom prst="wedgeRoundRectCallout">
            <a:avLst>
              <a:gd name="adj1" fmla="val 46069"/>
              <a:gd name="adj2" fmla="val 66808"/>
              <a:gd name="adj3" fmla="val 0"/>
            </a:avLst>
          </a:pr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7"/>
          <p:cNvSpPr/>
          <p:nvPr/>
        </p:nvSpPr>
        <p:spPr>
          <a:xfrm>
            <a:off x="7017500" y="2616450"/>
            <a:ext cx="2726100" cy="760200"/>
          </a:xfrm>
          <a:prstGeom prst="wedgeRoundRectCallout">
            <a:avLst>
              <a:gd name="adj1" fmla="val -45193"/>
              <a:gd name="adj2" fmla="val 64305"/>
              <a:gd name="adj3" fmla="val 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7"/>
          <p:cNvSpPr/>
          <p:nvPr/>
        </p:nvSpPr>
        <p:spPr>
          <a:xfrm>
            <a:off x="7017500" y="4589325"/>
            <a:ext cx="2726100" cy="760200"/>
          </a:xfrm>
          <a:prstGeom prst="wedgeRoundRectCallout">
            <a:avLst>
              <a:gd name="adj1" fmla="val -45193"/>
              <a:gd name="adj2" fmla="val 64305"/>
              <a:gd name="adj3" fmla="val 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7017500" y="3602888"/>
            <a:ext cx="2726100" cy="760200"/>
          </a:xfrm>
          <a:prstGeom prst="wedgeRoundRectCallout">
            <a:avLst>
              <a:gd name="adj1" fmla="val 42398"/>
              <a:gd name="adj2" fmla="val 67111"/>
              <a:gd name="adj3" fmla="val 0"/>
            </a:avLst>
          </a:pr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7"/>
          <p:cNvSpPr/>
          <p:nvPr/>
        </p:nvSpPr>
        <p:spPr>
          <a:xfrm>
            <a:off x="7017500" y="5575750"/>
            <a:ext cx="2726100" cy="760200"/>
          </a:xfrm>
          <a:prstGeom prst="wedgeRoundRectCallout">
            <a:avLst>
              <a:gd name="adj1" fmla="val 46069"/>
              <a:gd name="adj2" fmla="val 66808"/>
              <a:gd name="adj3" fmla="val 0"/>
            </a:avLst>
          </a:pr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314800" y="2627200"/>
            <a:ext cx="26607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type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314800" y="3608263"/>
            <a:ext cx="26607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type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314800" y="4589325"/>
            <a:ext cx="26607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type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314800" y="5570375"/>
            <a:ext cx="26607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type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3698850" y="2627200"/>
            <a:ext cx="26607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type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3698850" y="3608263"/>
            <a:ext cx="26607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type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3698850" y="4589325"/>
            <a:ext cx="26607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type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3698850" y="5570375"/>
            <a:ext cx="26607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type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7017500" y="2616450"/>
            <a:ext cx="26607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type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7017500" y="3597513"/>
            <a:ext cx="26607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type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7017500" y="4578575"/>
            <a:ext cx="26607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type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7017500" y="5559625"/>
            <a:ext cx="26607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type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367225" y="1429500"/>
            <a:ext cx="25428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- Image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3757800" y="1437200"/>
            <a:ext cx="25428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- Image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7076450" y="1429500"/>
            <a:ext cx="25428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- Image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/>
        </p:nvSpPr>
        <p:spPr>
          <a:xfrm>
            <a:off x="983250" y="3002350"/>
            <a:ext cx="21102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314800" y="3608275"/>
            <a:ext cx="22281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983250" y="4368475"/>
            <a:ext cx="21102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308275" y="5098525"/>
            <a:ext cx="22281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367225" y="1429500"/>
            <a:ext cx="25428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Insert - Image</a:t>
            </a:r>
            <a:endParaRPr dirty="0"/>
          </a:p>
        </p:txBody>
      </p:sp>
      <p:sp>
        <p:nvSpPr>
          <p:cNvPr id="145" name="Google Shape;145;p18"/>
          <p:cNvSpPr txBox="1"/>
          <p:nvPr/>
        </p:nvSpPr>
        <p:spPr>
          <a:xfrm>
            <a:off x="3757800" y="1437200"/>
            <a:ext cx="25428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- Image</a:t>
            </a:r>
            <a:endParaRPr/>
          </a:p>
        </p:txBody>
      </p:sp>
      <p:sp>
        <p:nvSpPr>
          <p:cNvPr id="146" name="Google Shape;146;p18"/>
          <p:cNvSpPr txBox="1"/>
          <p:nvPr/>
        </p:nvSpPr>
        <p:spPr>
          <a:xfrm>
            <a:off x="7076450" y="1429500"/>
            <a:ext cx="25428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- Image</a:t>
            </a: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742450" y="5818300"/>
            <a:ext cx="23511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4337813" y="3034975"/>
            <a:ext cx="21102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3669363" y="3640900"/>
            <a:ext cx="22281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4337813" y="4401100"/>
            <a:ext cx="21102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3662838" y="5131150"/>
            <a:ext cx="22281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4097013" y="5850925"/>
            <a:ext cx="23511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7630188" y="2993125"/>
            <a:ext cx="21102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6961738" y="3675250"/>
            <a:ext cx="22281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7630188" y="4359250"/>
            <a:ext cx="21102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6955213" y="5089300"/>
            <a:ext cx="22281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7389388" y="5809075"/>
            <a:ext cx="23511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/>
          <p:nvPr/>
        </p:nvSpPr>
        <p:spPr>
          <a:xfrm>
            <a:off x="367225" y="1429500"/>
            <a:ext cx="25428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- Image</a:t>
            </a:r>
            <a:endParaRPr/>
          </a:p>
        </p:txBody>
      </p:sp>
      <p:sp>
        <p:nvSpPr>
          <p:cNvPr id="163" name="Google Shape;163;p19"/>
          <p:cNvSpPr txBox="1"/>
          <p:nvPr/>
        </p:nvSpPr>
        <p:spPr>
          <a:xfrm>
            <a:off x="3757800" y="3447150"/>
            <a:ext cx="25428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- Image</a:t>
            </a:r>
            <a:endParaRPr/>
          </a:p>
        </p:txBody>
      </p:sp>
      <p:sp>
        <p:nvSpPr>
          <p:cNvPr id="164" name="Google Shape;164;p19"/>
          <p:cNvSpPr txBox="1"/>
          <p:nvPr/>
        </p:nvSpPr>
        <p:spPr>
          <a:xfrm>
            <a:off x="7050225" y="3762525"/>
            <a:ext cx="25428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- Image</a:t>
            </a:r>
            <a:endParaRPr/>
          </a:p>
        </p:txBody>
      </p:sp>
      <p:sp>
        <p:nvSpPr>
          <p:cNvPr id="165" name="Google Shape;165;p19"/>
          <p:cNvSpPr txBox="1"/>
          <p:nvPr/>
        </p:nvSpPr>
        <p:spPr>
          <a:xfrm>
            <a:off x="983250" y="3002350"/>
            <a:ext cx="21102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314800" y="3608275"/>
            <a:ext cx="22281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983250" y="4368475"/>
            <a:ext cx="21102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308275" y="5098525"/>
            <a:ext cx="22281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742450" y="5818300"/>
            <a:ext cx="23511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3646450" y="1332925"/>
            <a:ext cx="22281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4262475" y="2083000"/>
            <a:ext cx="21102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3636550" y="5078300"/>
            <a:ext cx="22281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4070725" y="5874275"/>
            <a:ext cx="23511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6964825" y="1260075"/>
            <a:ext cx="22281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7639900" y="1990625"/>
            <a:ext cx="21102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6964826" y="2694100"/>
            <a:ext cx="22281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7639900" y="5098525"/>
            <a:ext cx="21102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6964825" y="5874275"/>
            <a:ext cx="23511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/>
          <p:nvPr/>
        </p:nvSpPr>
        <p:spPr>
          <a:xfrm>
            <a:off x="830850" y="2621350"/>
            <a:ext cx="18855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830850" y="5657375"/>
            <a:ext cx="19533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598050" y="3399000"/>
            <a:ext cx="20847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type</a:t>
            </a:r>
            <a:endParaRPr sz="1100" b="1">
              <a:solidFill>
                <a:schemeClr val="dk1"/>
              </a:solidFill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841675" y="4184125"/>
            <a:ext cx="19533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585300" y="4879200"/>
            <a:ext cx="21102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type</a:t>
            </a:r>
            <a:endParaRPr sz="1100" b="1">
              <a:solidFill>
                <a:schemeClr val="dk1"/>
              </a:solidFill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585300" y="6479400"/>
            <a:ext cx="21102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type</a:t>
            </a:r>
            <a:endParaRPr sz="1100" b="1">
              <a:solidFill>
                <a:schemeClr val="dk1"/>
              </a:solidFill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4107450" y="2621350"/>
            <a:ext cx="18855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90" name="Google Shape;190;p20"/>
          <p:cNvSpPr txBox="1"/>
          <p:nvPr/>
        </p:nvSpPr>
        <p:spPr>
          <a:xfrm>
            <a:off x="4107450" y="5657375"/>
            <a:ext cx="19533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3874650" y="3399000"/>
            <a:ext cx="20847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type</a:t>
            </a:r>
            <a:endParaRPr sz="1100" b="1">
              <a:solidFill>
                <a:schemeClr val="dk1"/>
              </a:solidFill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4118275" y="4184125"/>
            <a:ext cx="19533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3861900" y="4879200"/>
            <a:ext cx="21102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type</a:t>
            </a:r>
            <a:endParaRPr sz="1100" b="1">
              <a:solidFill>
                <a:schemeClr val="dk1"/>
              </a:solidFill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3861900" y="6479400"/>
            <a:ext cx="21102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type</a:t>
            </a:r>
            <a:endParaRPr sz="1100" b="1">
              <a:solidFill>
                <a:schemeClr val="dk1"/>
              </a:solidFill>
            </a:endParaRPr>
          </a:p>
        </p:txBody>
      </p:sp>
      <p:sp>
        <p:nvSpPr>
          <p:cNvPr id="195" name="Google Shape;195;p20"/>
          <p:cNvSpPr txBox="1"/>
          <p:nvPr/>
        </p:nvSpPr>
        <p:spPr>
          <a:xfrm>
            <a:off x="7536450" y="2621350"/>
            <a:ext cx="18855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96" name="Google Shape;196;p20"/>
          <p:cNvSpPr txBox="1"/>
          <p:nvPr/>
        </p:nvSpPr>
        <p:spPr>
          <a:xfrm>
            <a:off x="7536450" y="5657375"/>
            <a:ext cx="19533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97" name="Google Shape;197;p20"/>
          <p:cNvSpPr txBox="1"/>
          <p:nvPr/>
        </p:nvSpPr>
        <p:spPr>
          <a:xfrm>
            <a:off x="7303650" y="3399000"/>
            <a:ext cx="20847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type</a:t>
            </a:r>
            <a:endParaRPr sz="1100" b="1">
              <a:solidFill>
                <a:schemeClr val="dk1"/>
              </a:solidFill>
            </a:endParaRPr>
          </a:p>
        </p:txBody>
      </p:sp>
      <p:sp>
        <p:nvSpPr>
          <p:cNvPr id="198" name="Google Shape;198;p20"/>
          <p:cNvSpPr txBox="1"/>
          <p:nvPr/>
        </p:nvSpPr>
        <p:spPr>
          <a:xfrm>
            <a:off x="7547275" y="4184125"/>
            <a:ext cx="19533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199" name="Google Shape;199;p20"/>
          <p:cNvSpPr txBox="1"/>
          <p:nvPr/>
        </p:nvSpPr>
        <p:spPr>
          <a:xfrm>
            <a:off x="7290900" y="4879200"/>
            <a:ext cx="21102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type</a:t>
            </a:r>
            <a:endParaRPr sz="1100" b="1">
              <a:solidFill>
                <a:schemeClr val="dk1"/>
              </a:solidFill>
            </a:endParaRPr>
          </a:p>
        </p:txBody>
      </p:sp>
      <p:sp>
        <p:nvSpPr>
          <p:cNvPr id="200" name="Google Shape;200;p20"/>
          <p:cNvSpPr txBox="1"/>
          <p:nvPr/>
        </p:nvSpPr>
        <p:spPr>
          <a:xfrm>
            <a:off x="7290900" y="6479400"/>
            <a:ext cx="21102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type</a:t>
            </a:r>
            <a:endParaRPr sz="1100" b="1">
              <a:solidFill>
                <a:schemeClr val="dk1"/>
              </a:solidFill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367250" y="1220775"/>
            <a:ext cx="25428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- Image</a:t>
            </a:r>
            <a:endParaRPr/>
          </a:p>
        </p:txBody>
      </p:sp>
      <p:sp>
        <p:nvSpPr>
          <p:cNvPr id="202" name="Google Shape;202;p20"/>
          <p:cNvSpPr txBox="1"/>
          <p:nvPr/>
        </p:nvSpPr>
        <p:spPr>
          <a:xfrm>
            <a:off x="3720913" y="1220775"/>
            <a:ext cx="25428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- Image</a:t>
            </a:r>
            <a:endParaRPr/>
          </a:p>
        </p:txBody>
      </p:sp>
      <p:sp>
        <p:nvSpPr>
          <p:cNvPr id="203" name="Google Shape;203;p20"/>
          <p:cNvSpPr txBox="1"/>
          <p:nvPr/>
        </p:nvSpPr>
        <p:spPr>
          <a:xfrm>
            <a:off x="7074600" y="1198150"/>
            <a:ext cx="25428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- Image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 txBox="1"/>
          <p:nvPr/>
        </p:nvSpPr>
        <p:spPr>
          <a:xfrm>
            <a:off x="367225" y="1429500"/>
            <a:ext cx="25428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- Image</a:t>
            </a:r>
            <a:endParaRPr/>
          </a:p>
        </p:txBody>
      </p:sp>
      <p:sp>
        <p:nvSpPr>
          <p:cNvPr id="209" name="Google Shape;209;p21"/>
          <p:cNvSpPr txBox="1"/>
          <p:nvPr/>
        </p:nvSpPr>
        <p:spPr>
          <a:xfrm>
            <a:off x="3757800" y="3447150"/>
            <a:ext cx="25428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- Image(s)</a:t>
            </a:r>
            <a:endParaRPr/>
          </a:p>
        </p:txBody>
      </p:sp>
      <p:sp>
        <p:nvSpPr>
          <p:cNvPr id="210" name="Google Shape;210;p21"/>
          <p:cNvSpPr txBox="1"/>
          <p:nvPr/>
        </p:nvSpPr>
        <p:spPr>
          <a:xfrm>
            <a:off x="7050225" y="3762525"/>
            <a:ext cx="25428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- Image</a:t>
            </a:r>
            <a:endParaRPr/>
          </a:p>
        </p:txBody>
      </p:sp>
      <p:sp>
        <p:nvSpPr>
          <p:cNvPr id="211" name="Google Shape;211;p21"/>
          <p:cNvSpPr txBox="1"/>
          <p:nvPr/>
        </p:nvSpPr>
        <p:spPr>
          <a:xfrm>
            <a:off x="830850" y="3307150"/>
            <a:ext cx="18855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212" name="Google Shape;212;p21"/>
          <p:cNvSpPr txBox="1"/>
          <p:nvPr/>
        </p:nvSpPr>
        <p:spPr>
          <a:xfrm>
            <a:off x="830850" y="6343175"/>
            <a:ext cx="19533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213" name="Google Shape;213;p21"/>
          <p:cNvSpPr txBox="1"/>
          <p:nvPr/>
        </p:nvSpPr>
        <p:spPr>
          <a:xfrm>
            <a:off x="521850" y="4084800"/>
            <a:ext cx="20847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type</a:t>
            </a:r>
            <a:endParaRPr sz="1100" b="1">
              <a:solidFill>
                <a:schemeClr val="dk1"/>
              </a:solidFill>
            </a:endParaRPr>
          </a:p>
        </p:txBody>
      </p:sp>
      <p:sp>
        <p:nvSpPr>
          <p:cNvPr id="214" name="Google Shape;214;p21"/>
          <p:cNvSpPr txBox="1"/>
          <p:nvPr/>
        </p:nvSpPr>
        <p:spPr>
          <a:xfrm>
            <a:off x="841675" y="4869925"/>
            <a:ext cx="19533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215" name="Google Shape;215;p21"/>
          <p:cNvSpPr txBox="1"/>
          <p:nvPr/>
        </p:nvSpPr>
        <p:spPr>
          <a:xfrm>
            <a:off x="521850" y="5616500"/>
            <a:ext cx="21102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type</a:t>
            </a:r>
            <a:endParaRPr sz="1100" b="1">
              <a:solidFill>
                <a:schemeClr val="dk1"/>
              </a:solidFill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3915150" y="944750"/>
            <a:ext cx="21102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type</a:t>
            </a:r>
            <a:endParaRPr sz="1100" b="1">
              <a:solidFill>
                <a:schemeClr val="dk1"/>
              </a:solidFill>
            </a:endParaRPr>
          </a:p>
        </p:txBody>
      </p:sp>
      <p:sp>
        <p:nvSpPr>
          <p:cNvPr id="217" name="Google Shape;217;p21"/>
          <p:cNvSpPr txBox="1"/>
          <p:nvPr/>
        </p:nvSpPr>
        <p:spPr>
          <a:xfrm>
            <a:off x="4191175" y="1696500"/>
            <a:ext cx="19533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218" name="Google Shape;218;p21"/>
          <p:cNvSpPr txBox="1"/>
          <p:nvPr/>
        </p:nvSpPr>
        <p:spPr>
          <a:xfrm>
            <a:off x="4114975" y="6366250"/>
            <a:ext cx="19533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219" name="Google Shape;219;p21"/>
          <p:cNvSpPr txBox="1"/>
          <p:nvPr/>
        </p:nvSpPr>
        <p:spPr>
          <a:xfrm>
            <a:off x="3853650" y="5616500"/>
            <a:ext cx="23511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type</a:t>
            </a:r>
            <a:endParaRPr sz="1100" b="1">
              <a:solidFill>
                <a:schemeClr val="dk1"/>
              </a:solidFill>
            </a:endParaRPr>
          </a:p>
        </p:txBody>
      </p:sp>
      <p:sp>
        <p:nvSpPr>
          <p:cNvPr id="220" name="Google Shape;220;p21"/>
          <p:cNvSpPr txBox="1"/>
          <p:nvPr/>
        </p:nvSpPr>
        <p:spPr>
          <a:xfrm>
            <a:off x="7294550" y="851825"/>
            <a:ext cx="20847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type</a:t>
            </a:r>
            <a:endParaRPr sz="1100" b="1">
              <a:solidFill>
                <a:schemeClr val="dk1"/>
              </a:solidFill>
            </a:endParaRPr>
          </a:p>
        </p:txBody>
      </p:sp>
      <p:sp>
        <p:nvSpPr>
          <p:cNvPr id="221" name="Google Shape;221;p21"/>
          <p:cNvSpPr txBox="1"/>
          <p:nvPr/>
        </p:nvSpPr>
        <p:spPr>
          <a:xfrm>
            <a:off x="7545700" y="1660025"/>
            <a:ext cx="19533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222" name="Google Shape;222;p21"/>
          <p:cNvSpPr txBox="1"/>
          <p:nvPr/>
        </p:nvSpPr>
        <p:spPr>
          <a:xfrm>
            <a:off x="7294550" y="2350950"/>
            <a:ext cx="21102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type</a:t>
            </a:r>
            <a:endParaRPr sz="1100" b="1">
              <a:solidFill>
                <a:schemeClr val="dk1"/>
              </a:solidFill>
            </a:endParaRPr>
          </a:p>
        </p:txBody>
      </p:sp>
      <p:sp>
        <p:nvSpPr>
          <p:cNvPr id="223" name="Google Shape;223;p21"/>
          <p:cNvSpPr txBox="1"/>
          <p:nvPr/>
        </p:nvSpPr>
        <p:spPr>
          <a:xfrm>
            <a:off x="7545700" y="4912150"/>
            <a:ext cx="20166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224" name="Google Shape;224;p21"/>
          <p:cNvSpPr txBox="1"/>
          <p:nvPr/>
        </p:nvSpPr>
        <p:spPr>
          <a:xfrm>
            <a:off x="7294550" y="5721875"/>
            <a:ext cx="20166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type</a:t>
            </a:r>
            <a:endParaRPr sz="1100" b="1">
              <a:solidFill>
                <a:schemeClr val="dk1"/>
              </a:solidFill>
            </a:endParaRPr>
          </a:p>
        </p:txBody>
      </p:sp>
      <p:sp>
        <p:nvSpPr>
          <p:cNvPr id="225" name="Google Shape;225;p21"/>
          <p:cNvSpPr txBox="1"/>
          <p:nvPr/>
        </p:nvSpPr>
        <p:spPr>
          <a:xfrm>
            <a:off x="7545700" y="6436150"/>
            <a:ext cx="20166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type</a:t>
            </a:r>
            <a:endParaRPr sz="11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Macintosh PowerPoint</Application>
  <PresentationFormat>Custom</PresentationFormat>
  <Paragraphs>144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Poppins</vt:lpstr>
      <vt:lpstr>Arial</vt:lpstr>
      <vt:lpstr>Simple Light</vt:lpstr>
      <vt:lpstr>Resource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Overview</dc:title>
  <cp:lastModifiedBy>Microsoft Office User</cp:lastModifiedBy>
  <cp:revision>1</cp:revision>
  <dcterms:modified xsi:type="dcterms:W3CDTF">2022-04-25T18:13:45Z</dcterms:modified>
</cp:coreProperties>
</file>