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Lst>
  <p:notesMasterIdLst>
    <p:notesMasterId r:id="rId34"/>
  </p:notes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Lst>
  <p:sldSz cx="10080625" cy="7559675"/>
  <p:notesSz cx="7772400" cy="10058400"/>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0"/>
  </p:normalViewPr>
  <p:slideViewPr>
    <p:cSldViewPr>
      <p:cViewPr varScale="1">
        <p:scale>
          <a:sx n="92" d="100"/>
          <a:sy n="92" d="100"/>
        </p:scale>
        <p:origin x="1928" y="1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21" Type="http://schemas.openxmlformats.org/officeDocument/2006/relationships/slide" Target="slides/slide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1">
            <a:extLst>
              <a:ext uri="{FF2B5EF4-FFF2-40B4-BE49-F238E27FC236}">
                <a16:creationId xmlns:a16="http://schemas.microsoft.com/office/drawing/2014/main" id="{EE870E18-C04B-62B6-66BF-3323C8623393}"/>
              </a:ext>
            </a:extLst>
          </p:cNvPr>
          <p:cNvSpPr>
            <a:spLocks noGrp="1" noChangeArrowheads="1"/>
          </p:cNvSpPr>
          <p:nvPr>
            <p:ph type="sldImg"/>
          </p:nvPr>
        </p:nvSpPr>
        <p:spPr bwMode="auto">
          <a:xfrm>
            <a:off x="1138238" y="763588"/>
            <a:ext cx="54943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1506" name="Rectangle 2">
            <a:extLst>
              <a:ext uri="{FF2B5EF4-FFF2-40B4-BE49-F238E27FC236}">
                <a16:creationId xmlns:a16="http://schemas.microsoft.com/office/drawing/2014/main" id="{CCEEE17A-8DA5-292A-D6C6-F0F22E96B969}"/>
              </a:ext>
            </a:extLst>
          </p:cNvPr>
          <p:cNvSpPr>
            <a:spLocks noGrp="1" noChangeArrowheads="1"/>
          </p:cNvSpPr>
          <p:nvPr>
            <p:ph type="body"/>
          </p:nvPr>
        </p:nvSpPr>
        <p:spPr bwMode="auto">
          <a:xfrm>
            <a:off x="776288" y="4776788"/>
            <a:ext cx="6216650" cy="452437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21507" name="Rectangle 3">
            <a:extLst>
              <a:ext uri="{FF2B5EF4-FFF2-40B4-BE49-F238E27FC236}">
                <a16:creationId xmlns:a16="http://schemas.microsoft.com/office/drawing/2014/main" id="{867727C4-4D9E-EDAB-6D2B-361974BDA411}"/>
              </a:ext>
            </a:extLst>
          </p:cNvPr>
          <p:cNvSpPr>
            <a:spLocks noGrp="1" noChangeArrowheads="1"/>
          </p:cNvSpPr>
          <p:nvPr>
            <p:ph type="hdr"/>
          </p:nvPr>
        </p:nvSpPr>
        <p:spPr bwMode="auto">
          <a:xfrm>
            <a:off x="0" y="0"/>
            <a:ext cx="3371850"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21508" name="Rectangle 4">
            <a:extLst>
              <a:ext uri="{FF2B5EF4-FFF2-40B4-BE49-F238E27FC236}">
                <a16:creationId xmlns:a16="http://schemas.microsoft.com/office/drawing/2014/main" id="{8E21B1C0-A6E9-1A4B-2D6D-DC6EEF8E9818}"/>
              </a:ext>
            </a:extLst>
          </p:cNvPr>
          <p:cNvSpPr>
            <a:spLocks noGrp="1" noChangeArrowheads="1"/>
          </p:cNvSpPr>
          <p:nvPr>
            <p:ph type="dt"/>
          </p:nvPr>
        </p:nvSpPr>
        <p:spPr bwMode="auto">
          <a:xfrm>
            <a:off x="4398963" y="0"/>
            <a:ext cx="3371850" cy="50165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21509" name="Rectangle 5">
            <a:extLst>
              <a:ext uri="{FF2B5EF4-FFF2-40B4-BE49-F238E27FC236}">
                <a16:creationId xmlns:a16="http://schemas.microsoft.com/office/drawing/2014/main" id="{98283561-E6E4-DC05-CB0B-2CDF945C2D98}"/>
              </a:ext>
            </a:extLst>
          </p:cNvPr>
          <p:cNvSpPr>
            <a:spLocks noGrp="1" noChangeArrowheads="1"/>
          </p:cNvSpPr>
          <p:nvPr>
            <p:ph type="ftr"/>
          </p:nvPr>
        </p:nvSpPr>
        <p:spPr bwMode="auto">
          <a:xfrm>
            <a:off x="0" y="9555163"/>
            <a:ext cx="3371850" cy="50165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21510" name="Rectangle 6">
            <a:extLst>
              <a:ext uri="{FF2B5EF4-FFF2-40B4-BE49-F238E27FC236}">
                <a16:creationId xmlns:a16="http://schemas.microsoft.com/office/drawing/2014/main" id="{2CE5E75E-4DC2-5EAE-DC73-4AFEC1270760}"/>
              </a:ext>
            </a:extLst>
          </p:cNvPr>
          <p:cNvSpPr>
            <a:spLocks noGrp="1" noChangeArrowheads="1"/>
          </p:cNvSpPr>
          <p:nvPr>
            <p:ph type="sldNum"/>
          </p:nvPr>
        </p:nvSpPr>
        <p:spPr bwMode="auto">
          <a:xfrm>
            <a:off x="4398963" y="9555163"/>
            <a:ext cx="3371850" cy="50165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fld id="{04FC904F-2FE8-4347-993A-A81FF7D5A50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834" name="Rectangle 6">
            <a:extLst>
              <a:ext uri="{FF2B5EF4-FFF2-40B4-BE49-F238E27FC236}">
                <a16:creationId xmlns:a16="http://schemas.microsoft.com/office/drawing/2014/main" id="{107D33FB-B20C-F607-E58D-2DEDF6E369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851756F-934F-B649-B5A3-191B486FE259}" type="slidenum">
              <a:rPr lang="en-CA" altLang="en-US" sz="1400" smtClean="0"/>
              <a:pPr>
                <a:spcBef>
                  <a:spcPct val="0"/>
                </a:spcBef>
              </a:pPr>
              <a:t>1</a:t>
            </a:fld>
            <a:endParaRPr lang="en-CA" altLang="en-US" sz="1400"/>
          </a:p>
        </p:txBody>
      </p:sp>
      <p:sp>
        <p:nvSpPr>
          <p:cNvPr id="248835" name="Rectangle 1">
            <a:extLst>
              <a:ext uri="{FF2B5EF4-FFF2-40B4-BE49-F238E27FC236}">
                <a16:creationId xmlns:a16="http://schemas.microsoft.com/office/drawing/2014/main" id="{55B173A9-007F-A25F-A0FA-248111BC89FA}"/>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8836" name="Rectangle 2">
            <a:extLst>
              <a:ext uri="{FF2B5EF4-FFF2-40B4-BE49-F238E27FC236}">
                <a16:creationId xmlns:a16="http://schemas.microsoft.com/office/drawing/2014/main" id="{07772334-2C87-7E4A-6266-B35310ACBF96}"/>
              </a:ext>
            </a:extLst>
          </p:cNvPr>
          <p:cNvSpPr>
            <a:spLocks noChangeArrowheads="1"/>
          </p:cNvSpPr>
          <p:nvPr>
            <p:ph type="body" idx="1"/>
          </p:nvPr>
        </p:nvSpPr>
        <p:spPr>
          <a:xfrm>
            <a:off x="776288" y="4776788"/>
            <a:ext cx="6218237"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266" name="Rectangle 6">
            <a:extLst>
              <a:ext uri="{FF2B5EF4-FFF2-40B4-BE49-F238E27FC236}">
                <a16:creationId xmlns:a16="http://schemas.microsoft.com/office/drawing/2014/main" id="{B4B621EF-521B-60E5-A21D-FBB34F6D9FB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5356F14-6040-AF4F-8DF7-17A50B52EDB9}" type="slidenum">
              <a:rPr lang="en-CA" altLang="en-US" sz="1400" smtClean="0"/>
              <a:pPr>
                <a:spcBef>
                  <a:spcPct val="0"/>
                </a:spcBef>
              </a:pPr>
              <a:t>10</a:t>
            </a:fld>
            <a:endParaRPr lang="en-CA" altLang="en-US" sz="1400"/>
          </a:p>
        </p:txBody>
      </p:sp>
      <p:sp>
        <p:nvSpPr>
          <p:cNvPr id="267267" name="Rectangle 1">
            <a:extLst>
              <a:ext uri="{FF2B5EF4-FFF2-40B4-BE49-F238E27FC236}">
                <a16:creationId xmlns:a16="http://schemas.microsoft.com/office/drawing/2014/main" id="{8F7F5D71-8EA3-2661-D1E2-EC44B37409B6}"/>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7268" name="Rectangle 2">
            <a:extLst>
              <a:ext uri="{FF2B5EF4-FFF2-40B4-BE49-F238E27FC236}">
                <a16:creationId xmlns:a16="http://schemas.microsoft.com/office/drawing/2014/main" id="{CCBD2A9E-5EAF-DE39-ACD8-40680D76D22D}"/>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314" name="Rectangle 6">
            <a:extLst>
              <a:ext uri="{FF2B5EF4-FFF2-40B4-BE49-F238E27FC236}">
                <a16:creationId xmlns:a16="http://schemas.microsoft.com/office/drawing/2014/main" id="{BE3BC9EC-365F-CBC4-4708-79842DC175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2743C71-7314-494E-B9C9-4DCA5515E1F2}" type="slidenum">
              <a:rPr lang="en-CA" altLang="en-US" sz="1400" smtClean="0"/>
              <a:pPr>
                <a:spcBef>
                  <a:spcPct val="0"/>
                </a:spcBef>
              </a:pPr>
              <a:t>11</a:t>
            </a:fld>
            <a:endParaRPr lang="en-CA" altLang="en-US" sz="1400"/>
          </a:p>
        </p:txBody>
      </p:sp>
      <p:sp>
        <p:nvSpPr>
          <p:cNvPr id="269315" name="Rectangle 1">
            <a:extLst>
              <a:ext uri="{FF2B5EF4-FFF2-40B4-BE49-F238E27FC236}">
                <a16:creationId xmlns:a16="http://schemas.microsoft.com/office/drawing/2014/main" id="{9BC43A05-D53D-BC60-EA58-4F69375BA061}"/>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9316" name="Rectangle 2">
            <a:extLst>
              <a:ext uri="{FF2B5EF4-FFF2-40B4-BE49-F238E27FC236}">
                <a16:creationId xmlns:a16="http://schemas.microsoft.com/office/drawing/2014/main" id="{396C2831-8A17-4B8A-F1EC-47C8610485D6}"/>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362" name="Rectangle 6">
            <a:extLst>
              <a:ext uri="{FF2B5EF4-FFF2-40B4-BE49-F238E27FC236}">
                <a16:creationId xmlns:a16="http://schemas.microsoft.com/office/drawing/2014/main" id="{AD83E2B0-18A7-A810-9BC7-D54D8F5FE76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44A1AAC-31F1-0E47-899D-3399F58A1344}" type="slidenum">
              <a:rPr lang="en-CA" altLang="en-US" sz="1400" smtClean="0"/>
              <a:pPr>
                <a:spcBef>
                  <a:spcPct val="0"/>
                </a:spcBef>
              </a:pPr>
              <a:t>12</a:t>
            </a:fld>
            <a:endParaRPr lang="en-CA" altLang="en-US" sz="1400"/>
          </a:p>
        </p:txBody>
      </p:sp>
      <p:sp>
        <p:nvSpPr>
          <p:cNvPr id="271363" name="Rectangle 1">
            <a:extLst>
              <a:ext uri="{FF2B5EF4-FFF2-40B4-BE49-F238E27FC236}">
                <a16:creationId xmlns:a16="http://schemas.microsoft.com/office/drawing/2014/main" id="{1C437C37-890E-0935-027D-70D6223E4D69}"/>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1364" name="Rectangle 2">
            <a:extLst>
              <a:ext uri="{FF2B5EF4-FFF2-40B4-BE49-F238E27FC236}">
                <a16:creationId xmlns:a16="http://schemas.microsoft.com/office/drawing/2014/main" id="{EAD2EC04-A561-541B-CAF0-BEA2C41F3CAC}"/>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410" name="Rectangle 6">
            <a:extLst>
              <a:ext uri="{FF2B5EF4-FFF2-40B4-BE49-F238E27FC236}">
                <a16:creationId xmlns:a16="http://schemas.microsoft.com/office/drawing/2014/main" id="{B443E538-3551-C7E7-FCCD-D9E59B9AB74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F2586DE-D288-DB4E-BBF5-3D2C559DD1E1}" type="slidenum">
              <a:rPr lang="en-CA" altLang="en-US" sz="1400" smtClean="0"/>
              <a:pPr>
                <a:spcBef>
                  <a:spcPct val="0"/>
                </a:spcBef>
              </a:pPr>
              <a:t>13</a:t>
            </a:fld>
            <a:endParaRPr lang="en-CA" altLang="en-US" sz="1400"/>
          </a:p>
        </p:txBody>
      </p:sp>
      <p:sp>
        <p:nvSpPr>
          <p:cNvPr id="273411" name="Rectangle 1">
            <a:extLst>
              <a:ext uri="{FF2B5EF4-FFF2-40B4-BE49-F238E27FC236}">
                <a16:creationId xmlns:a16="http://schemas.microsoft.com/office/drawing/2014/main" id="{C51F40ED-CEA4-DB7B-5F05-52272B517439}"/>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3412" name="Rectangle 2">
            <a:extLst>
              <a:ext uri="{FF2B5EF4-FFF2-40B4-BE49-F238E27FC236}">
                <a16:creationId xmlns:a16="http://schemas.microsoft.com/office/drawing/2014/main" id="{07C57EB5-C2F9-2D4D-770B-65A1B598F495}"/>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Rectangle 6">
            <a:extLst>
              <a:ext uri="{FF2B5EF4-FFF2-40B4-BE49-F238E27FC236}">
                <a16:creationId xmlns:a16="http://schemas.microsoft.com/office/drawing/2014/main" id="{633DD834-98A9-099B-06E2-42F13816BDD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C6937CA-B8E7-984A-B9A6-BA310847642E}" type="slidenum">
              <a:rPr lang="en-CA" altLang="en-US" sz="1400" smtClean="0"/>
              <a:pPr>
                <a:spcBef>
                  <a:spcPct val="0"/>
                </a:spcBef>
              </a:pPr>
              <a:t>2</a:t>
            </a:fld>
            <a:endParaRPr lang="en-CA" altLang="en-US" sz="1400"/>
          </a:p>
        </p:txBody>
      </p:sp>
      <p:sp>
        <p:nvSpPr>
          <p:cNvPr id="250883" name="Rectangle 1">
            <a:extLst>
              <a:ext uri="{FF2B5EF4-FFF2-40B4-BE49-F238E27FC236}">
                <a16:creationId xmlns:a16="http://schemas.microsoft.com/office/drawing/2014/main" id="{E8A3C7D7-F26D-8634-60FE-E73F4F7D6567}"/>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0884" name="Rectangle 2">
            <a:extLst>
              <a:ext uri="{FF2B5EF4-FFF2-40B4-BE49-F238E27FC236}">
                <a16:creationId xmlns:a16="http://schemas.microsoft.com/office/drawing/2014/main" id="{C270B0B5-6554-230E-4B29-D52FE2404248}"/>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930" name="Rectangle 6">
            <a:extLst>
              <a:ext uri="{FF2B5EF4-FFF2-40B4-BE49-F238E27FC236}">
                <a16:creationId xmlns:a16="http://schemas.microsoft.com/office/drawing/2014/main" id="{A1A15DC8-6560-FE22-32A2-F257CD16A9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A397E25-1B97-4A42-8CA0-C5DAC3AED02E}" type="slidenum">
              <a:rPr lang="en-CA" altLang="en-US" sz="1400" smtClean="0"/>
              <a:pPr>
                <a:spcBef>
                  <a:spcPct val="0"/>
                </a:spcBef>
              </a:pPr>
              <a:t>3</a:t>
            </a:fld>
            <a:endParaRPr lang="en-CA" altLang="en-US" sz="1400"/>
          </a:p>
        </p:txBody>
      </p:sp>
      <p:sp>
        <p:nvSpPr>
          <p:cNvPr id="252931" name="Rectangle 1">
            <a:extLst>
              <a:ext uri="{FF2B5EF4-FFF2-40B4-BE49-F238E27FC236}">
                <a16:creationId xmlns:a16="http://schemas.microsoft.com/office/drawing/2014/main" id="{4F3286D2-7523-B6AD-9752-10A7EEF94B84}"/>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2932" name="Rectangle 2">
            <a:extLst>
              <a:ext uri="{FF2B5EF4-FFF2-40B4-BE49-F238E27FC236}">
                <a16:creationId xmlns:a16="http://schemas.microsoft.com/office/drawing/2014/main" id="{A3821B90-E230-95F1-BA00-D69A8B48B4AB}"/>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6">
            <a:extLst>
              <a:ext uri="{FF2B5EF4-FFF2-40B4-BE49-F238E27FC236}">
                <a16:creationId xmlns:a16="http://schemas.microsoft.com/office/drawing/2014/main" id="{7B63DE97-8981-12C1-CE06-C04E32C849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301E2657-79D5-A649-9612-40477804B8C8}" type="slidenum">
              <a:rPr lang="en-CA" altLang="en-US" sz="1400" smtClean="0"/>
              <a:pPr>
                <a:spcBef>
                  <a:spcPct val="0"/>
                </a:spcBef>
              </a:pPr>
              <a:t>4</a:t>
            </a:fld>
            <a:endParaRPr lang="en-CA" altLang="en-US" sz="1400"/>
          </a:p>
        </p:txBody>
      </p:sp>
      <p:sp>
        <p:nvSpPr>
          <p:cNvPr id="254979" name="Rectangle 1">
            <a:extLst>
              <a:ext uri="{FF2B5EF4-FFF2-40B4-BE49-F238E27FC236}">
                <a16:creationId xmlns:a16="http://schemas.microsoft.com/office/drawing/2014/main" id="{63534649-8631-EA02-CDF4-59AB16D3AC49}"/>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4980" name="Rectangle 2">
            <a:extLst>
              <a:ext uri="{FF2B5EF4-FFF2-40B4-BE49-F238E27FC236}">
                <a16:creationId xmlns:a16="http://schemas.microsoft.com/office/drawing/2014/main" id="{840C9186-8593-E158-288B-5C60F9AB4C0E}"/>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6">
            <a:extLst>
              <a:ext uri="{FF2B5EF4-FFF2-40B4-BE49-F238E27FC236}">
                <a16:creationId xmlns:a16="http://schemas.microsoft.com/office/drawing/2014/main" id="{144A581C-0D27-43F3-33F0-EE1C34830EA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B6B16EA-22A4-7745-A896-C3A97E725A10}" type="slidenum">
              <a:rPr lang="en-CA" altLang="en-US" sz="1400" smtClean="0"/>
              <a:pPr>
                <a:spcBef>
                  <a:spcPct val="0"/>
                </a:spcBef>
              </a:pPr>
              <a:t>5</a:t>
            </a:fld>
            <a:endParaRPr lang="en-CA" altLang="en-US" sz="1400"/>
          </a:p>
        </p:txBody>
      </p:sp>
      <p:sp>
        <p:nvSpPr>
          <p:cNvPr id="257027" name="Rectangle 1">
            <a:extLst>
              <a:ext uri="{FF2B5EF4-FFF2-40B4-BE49-F238E27FC236}">
                <a16:creationId xmlns:a16="http://schemas.microsoft.com/office/drawing/2014/main" id="{D648A6A8-35B0-DFC9-5F98-F272E48ED5EF}"/>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7028" name="Rectangle 2">
            <a:extLst>
              <a:ext uri="{FF2B5EF4-FFF2-40B4-BE49-F238E27FC236}">
                <a16:creationId xmlns:a16="http://schemas.microsoft.com/office/drawing/2014/main" id="{AA93F237-31D4-FCBF-C4F9-24EB03B1BD4A}"/>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6">
            <a:extLst>
              <a:ext uri="{FF2B5EF4-FFF2-40B4-BE49-F238E27FC236}">
                <a16:creationId xmlns:a16="http://schemas.microsoft.com/office/drawing/2014/main" id="{2DBF37CF-0B6E-EB1B-B094-9600F379BEF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C363EEC-DCC7-964A-A6A9-4576AD68ABC8}" type="slidenum">
              <a:rPr lang="en-CA" altLang="en-US" sz="1400" smtClean="0"/>
              <a:pPr>
                <a:spcBef>
                  <a:spcPct val="0"/>
                </a:spcBef>
              </a:pPr>
              <a:t>6</a:t>
            </a:fld>
            <a:endParaRPr lang="en-CA" altLang="en-US" sz="1400"/>
          </a:p>
        </p:txBody>
      </p:sp>
      <p:sp>
        <p:nvSpPr>
          <p:cNvPr id="259075" name="Rectangle 1">
            <a:extLst>
              <a:ext uri="{FF2B5EF4-FFF2-40B4-BE49-F238E27FC236}">
                <a16:creationId xmlns:a16="http://schemas.microsoft.com/office/drawing/2014/main" id="{764B4D31-7EA7-43DE-7D68-D30026B35EA5}"/>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9076" name="Rectangle 2">
            <a:extLst>
              <a:ext uri="{FF2B5EF4-FFF2-40B4-BE49-F238E27FC236}">
                <a16:creationId xmlns:a16="http://schemas.microsoft.com/office/drawing/2014/main" id="{FC004891-301D-A57A-544E-637D2277A4AF}"/>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1122" name="Rectangle 6">
            <a:extLst>
              <a:ext uri="{FF2B5EF4-FFF2-40B4-BE49-F238E27FC236}">
                <a16:creationId xmlns:a16="http://schemas.microsoft.com/office/drawing/2014/main" id="{720D42E1-06FB-761F-9BF1-5684C5AE1C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1E52395-2539-1C42-9BC6-6C0B9BA3AB2A}" type="slidenum">
              <a:rPr lang="en-CA" altLang="en-US" sz="1400" smtClean="0"/>
              <a:pPr>
                <a:spcBef>
                  <a:spcPct val="0"/>
                </a:spcBef>
              </a:pPr>
              <a:t>7</a:t>
            </a:fld>
            <a:endParaRPr lang="en-CA" altLang="en-US" sz="1400"/>
          </a:p>
        </p:txBody>
      </p:sp>
      <p:sp>
        <p:nvSpPr>
          <p:cNvPr id="261123" name="Rectangle 1">
            <a:extLst>
              <a:ext uri="{FF2B5EF4-FFF2-40B4-BE49-F238E27FC236}">
                <a16:creationId xmlns:a16="http://schemas.microsoft.com/office/drawing/2014/main" id="{791B9BD0-5324-BEA0-56D5-A975BECFE074}"/>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1124" name="Rectangle 2">
            <a:extLst>
              <a:ext uri="{FF2B5EF4-FFF2-40B4-BE49-F238E27FC236}">
                <a16:creationId xmlns:a16="http://schemas.microsoft.com/office/drawing/2014/main" id="{2A4583A6-4DE8-DAF9-DB5A-37FA19C85441}"/>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70" name="Rectangle 6">
            <a:extLst>
              <a:ext uri="{FF2B5EF4-FFF2-40B4-BE49-F238E27FC236}">
                <a16:creationId xmlns:a16="http://schemas.microsoft.com/office/drawing/2014/main" id="{DA755EE1-6AE7-8D1D-2305-A3BA8E106BC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083912C-1681-EF4D-AF1F-7FC077FC107A}" type="slidenum">
              <a:rPr lang="en-CA" altLang="en-US" sz="1400" smtClean="0"/>
              <a:pPr>
                <a:spcBef>
                  <a:spcPct val="0"/>
                </a:spcBef>
              </a:pPr>
              <a:t>8</a:t>
            </a:fld>
            <a:endParaRPr lang="en-CA" altLang="en-US" sz="1400"/>
          </a:p>
        </p:txBody>
      </p:sp>
      <p:sp>
        <p:nvSpPr>
          <p:cNvPr id="263171" name="Rectangle 1">
            <a:extLst>
              <a:ext uri="{FF2B5EF4-FFF2-40B4-BE49-F238E27FC236}">
                <a16:creationId xmlns:a16="http://schemas.microsoft.com/office/drawing/2014/main" id="{46EE16A5-844B-0C20-6233-AFC2CC6E0350}"/>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3172" name="Rectangle 2">
            <a:extLst>
              <a:ext uri="{FF2B5EF4-FFF2-40B4-BE49-F238E27FC236}">
                <a16:creationId xmlns:a16="http://schemas.microsoft.com/office/drawing/2014/main" id="{C94ACDEE-4E5C-496F-24F8-F6E3EA60A542}"/>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5218" name="Rectangle 6">
            <a:extLst>
              <a:ext uri="{FF2B5EF4-FFF2-40B4-BE49-F238E27FC236}">
                <a16:creationId xmlns:a16="http://schemas.microsoft.com/office/drawing/2014/main" id="{B148B07F-460B-66DD-E5B6-484434C619D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F3FEAA4-4D6B-1045-925A-9EC175D35E07}" type="slidenum">
              <a:rPr lang="en-CA" altLang="en-US" sz="1400" smtClean="0"/>
              <a:pPr>
                <a:spcBef>
                  <a:spcPct val="0"/>
                </a:spcBef>
              </a:pPr>
              <a:t>9</a:t>
            </a:fld>
            <a:endParaRPr lang="en-CA" altLang="en-US" sz="1400"/>
          </a:p>
        </p:txBody>
      </p:sp>
      <p:sp>
        <p:nvSpPr>
          <p:cNvPr id="265219" name="Rectangle 1">
            <a:extLst>
              <a:ext uri="{FF2B5EF4-FFF2-40B4-BE49-F238E27FC236}">
                <a16:creationId xmlns:a16="http://schemas.microsoft.com/office/drawing/2014/main" id="{109F058A-D184-CFBA-265A-22466B8298E1}"/>
              </a:ext>
            </a:extLst>
          </p:cNvPr>
          <p:cNvSpPr>
            <a:spLocks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5220" name="Rectangle 2">
            <a:extLst>
              <a:ext uri="{FF2B5EF4-FFF2-40B4-BE49-F238E27FC236}">
                <a16:creationId xmlns:a16="http://schemas.microsoft.com/office/drawing/2014/main" id="{244B014A-091B-341E-A4BC-45EBAA710B03}"/>
              </a:ext>
            </a:extLst>
          </p:cNvPr>
          <p:cNvSpPr>
            <a:spLocks noChangeArrowheads="1"/>
          </p:cNvSpPr>
          <p:nvPr>
            <p:ph type="body" idx="1"/>
          </p:nvPr>
        </p:nvSpPr>
        <p:spPr>
          <a:xfrm>
            <a:off x="776288" y="4776788"/>
            <a:ext cx="6218237" cy="443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C6BF9FE1-9E5E-8ACD-155C-DA761D7BCC8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D6AF9F14-F6B1-8F74-5962-395BD5A4A6C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668DACE5-ECA2-8ACD-D227-DAD036A45A45}"/>
              </a:ext>
            </a:extLst>
          </p:cNvPr>
          <p:cNvSpPr>
            <a:spLocks noGrp="1" noChangeArrowheads="1"/>
          </p:cNvSpPr>
          <p:nvPr>
            <p:ph type="sldNum" idx="12"/>
          </p:nvPr>
        </p:nvSpPr>
        <p:spPr>
          <a:ln/>
        </p:spPr>
        <p:txBody>
          <a:bodyPr/>
          <a:lstStyle>
            <a:lvl1pPr>
              <a:defRPr/>
            </a:lvl1pPr>
          </a:lstStyle>
          <a:p>
            <a:pPr>
              <a:defRPr/>
            </a:pPr>
            <a:fld id="{0AE282C5-480A-7145-B03D-833526123787}" type="slidenum">
              <a:rPr lang="en-CA" altLang="en-US"/>
              <a:pPr>
                <a:defRPr/>
              </a:pPr>
              <a:t>‹#›</a:t>
            </a:fld>
            <a:endParaRPr lang="en-CA" altLang="en-US"/>
          </a:p>
        </p:txBody>
      </p:sp>
    </p:spTree>
    <p:extLst>
      <p:ext uri="{BB962C8B-B14F-4D97-AF65-F5344CB8AC3E}">
        <p14:creationId xmlns:p14="http://schemas.microsoft.com/office/powerpoint/2010/main" val="264555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EA9999A-401A-6C98-DC8A-4634672AEE7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02D8A3F9-791F-A1E0-E079-C0594C42A7C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9D45687-CD87-7293-328F-1DFC6D3D5043}"/>
              </a:ext>
            </a:extLst>
          </p:cNvPr>
          <p:cNvSpPr>
            <a:spLocks noGrp="1" noChangeArrowheads="1"/>
          </p:cNvSpPr>
          <p:nvPr>
            <p:ph type="sldNum" idx="12"/>
          </p:nvPr>
        </p:nvSpPr>
        <p:spPr>
          <a:ln/>
        </p:spPr>
        <p:txBody>
          <a:bodyPr/>
          <a:lstStyle>
            <a:lvl1pPr>
              <a:defRPr/>
            </a:lvl1pPr>
          </a:lstStyle>
          <a:p>
            <a:pPr>
              <a:defRPr/>
            </a:pPr>
            <a:fld id="{2F535BE6-4698-F947-9A2E-AAC1C0A1AB2C}" type="slidenum">
              <a:rPr lang="en-CA" altLang="en-US"/>
              <a:pPr>
                <a:defRPr/>
              </a:pPr>
              <a:t>‹#›</a:t>
            </a:fld>
            <a:endParaRPr lang="en-CA" altLang="en-US"/>
          </a:p>
        </p:txBody>
      </p:sp>
    </p:spTree>
    <p:extLst>
      <p:ext uri="{BB962C8B-B14F-4D97-AF65-F5344CB8AC3E}">
        <p14:creationId xmlns:p14="http://schemas.microsoft.com/office/powerpoint/2010/main" val="13768979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E0EE349D-BD0C-399E-A5E0-A2CD83C1CDD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B2DEEEA7-A8BC-CD9A-590B-0C2CD9DF4CC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DCA6999-50CE-24E3-60BD-17FA06E4011D}"/>
              </a:ext>
            </a:extLst>
          </p:cNvPr>
          <p:cNvSpPr>
            <a:spLocks noGrp="1" noChangeArrowheads="1"/>
          </p:cNvSpPr>
          <p:nvPr>
            <p:ph type="sldNum" idx="12"/>
          </p:nvPr>
        </p:nvSpPr>
        <p:spPr>
          <a:ln/>
        </p:spPr>
        <p:txBody>
          <a:bodyPr/>
          <a:lstStyle>
            <a:lvl1pPr>
              <a:defRPr/>
            </a:lvl1pPr>
          </a:lstStyle>
          <a:p>
            <a:pPr>
              <a:defRPr/>
            </a:pPr>
            <a:fld id="{55A797BF-F106-6845-B627-7C971E93E715}" type="slidenum">
              <a:rPr lang="en-CA" altLang="en-US"/>
              <a:pPr>
                <a:defRPr/>
              </a:pPr>
              <a:t>‹#›</a:t>
            </a:fld>
            <a:endParaRPr lang="en-CA" altLang="en-US"/>
          </a:p>
        </p:txBody>
      </p:sp>
    </p:spTree>
    <p:extLst>
      <p:ext uri="{BB962C8B-B14F-4D97-AF65-F5344CB8AC3E}">
        <p14:creationId xmlns:p14="http://schemas.microsoft.com/office/powerpoint/2010/main" val="11623117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8B26950-6075-2D87-B7C1-B1E86C611B1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8B6D123D-3F4A-48D9-8A7E-081E9C83678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B87D8477-EDF2-7655-9667-4C570B4EF200}"/>
              </a:ext>
            </a:extLst>
          </p:cNvPr>
          <p:cNvSpPr>
            <a:spLocks noGrp="1" noChangeArrowheads="1"/>
          </p:cNvSpPr>
          <p:nvPr>
            <p:ph type="sldNum" idx="12"/>
          </p:nvPr>
        </p:nvSpPr>
        <p:spPr>
          <a:ln/>
        </p:spPr>
        <p:txBody>
          <a:bodyPr/>
          <a:lstStyle>
            <a:lvl1pPr>
              <a:defRPr/>
            </a:lvl1pPr>
          </a:lstStyle>
          <a:p>
            <a:pPr>
              <a:defRPr/>
            </a:pPr>
            <a:fld id="{B535C4CC-9E5A-544E-B57A-C94556B80CF3}" type="slidenum">
              <a:rPr lang="en-CA" altLang="en-US"/>
              <a:pPr>
                <a:defRPr/>
              </a:pPr>
              <a:t>‹#›</a:t>
            </a:fld>
            <a:endParaRPr lang="en-CA" altLang="en-US"/>
          </a:p>
        </p:txBody>
      </p:sp>
    </p:spTree>
    <p:extLst>
      <p:ext uri="{BB962C8B-B14F-4D97-AF65-F5344CB8AC3E}">
        <p14:creationId xmlns:p14="http://schemas.microsoft.com/office/powerpoint/2010/main" val="34988065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AD6A279D-A907-2345-0987-1BCE015D09F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40117553-45B8-2536-9646-28E69F42D6B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FF04B58-95FB-C67C-D380-2E36E0F54315}"/>
              </a:ext>
            </a:extLst>
          </p:cNvPr>
          <p:cNvSpPr>
            <a:spLocks noGrp="1" noChangeArrowheads="1"/>
          </p:cNvSpPr>
          <p:nvPr>
            <p:ph type="sldNum" idx="12"/>
          </p:nvPr>
        </p:nvSpPr>
        <p:spPr>
          <a:ln/>
        </p:spPr>
        <p:txBody>
          <a:bodyPr/>
          <a:lstStyle>
            <a:lvl1pPr>
              <a:defRPr/>
            </a:lvl1pPr>
          </a:lstStyle>
          <a:p>
            <a:pPr>
              <a:defRPr/>
            </a:pPr>
            <a:fld id="{D2C5193C-919C-7C49-BFBB-A280704006BE}" type="slidenum">
              <a:rPr lang="en-CA" altLang="en-US"/>
              <a:pPr>
                <a:defRPr/>
              </a:pPr>
              <a:t>‹#›</a:t>
            </a:fld>
            <a:endParaRPr lang="en-CA" altLang="en-US"/>
          </a:p>
        </p:txBody>
      </p:sp>
    </p:spTree>
    <p:extLst>
      <p:ext uri="{BB962C8B-B14F-4D97-AF65-F5344CB8AC3E}">
        <p14:creationId xmlns:p14="http://schemas.microsoft.com/office/powerpoint/2010/main" val="4846286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2057400"/>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2057400"/>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7AEAFE29-1759-536A-88DD-51C0E94E7D63}"/>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F9363E12-3B30-4603-8ECF-B53938B8C55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95A06558-66DD-E17B-CF99-DD94EF054A56}"/>
              </a:ext>
            </a:extLst>
          </p:cNvPr>
          <p:cNvSpPr>
            <a:spLocks noGrp="1" noChangeArrowheads="1"/>
          </p:cNvSpPr>
          <p:nvPr>
            <p:ph type="sldNum" idx="12"/>
          </p:nvPr>
        </p:nvSpPr>
        <p:spPr>
          <a:ln/>
        </p:spPr>
        <p:txBody>
          <a:bodyPr/>
          <a:lstStyle>
            <a:lvl1pPr>
              <a:defRPr/>
            </a:lvl1pPr>
          </a:lstStyle>
          <a:p>
            <a:pPr>
              <a:defRPr/>
            </a:pPr>
            <a:fld id="{32672A4A-03DC-AD44-ABBE-BCD356FE500A}" type="slidenum">
              <a:rPr lang="en-CA" altLang="en-US"/>
              <a:pPr>
                <a:defRPr/>
              </a:pPr>
              <a:t>‹#›</a:t>
            </a:fld>
            <a:endParaRPr lang="en-CA" altLang="en-US"/>
          </a:p>
        </p:txBody>
      </p:sp>
    </p:spTree>
    <p:extLst>
      <p:ext uri="{BB962C8B-B14F-4D97-AF65-F5344CB8AC3E}">
        <p14:creationId xmlns:p14="http://schemas.microsoft.com/office/powerpoint/2010/main" val="3710257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70A0CC96-7F19-3592-ECBE-5F446C64565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173AF366-1EFB-CC7D-054D-5E26DD0C47C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05D19D9B-6281-EDEE-0BC4-12DF81598C12}"/>
              </a:ext>
            </a:extLst>
          </p:cNvPr>
          <p:cNvSpPr>
            <a:spLocks noGrp="1" noChangeArrowheads="1"/>
          </p:cNvSpPr>
          <p:nvPr>
            <p:ph type="sldNum" idx="12"/>
          </p:nvPr>
        </p:nvSpPr>
        <p:spPr>
          <a:ln/>
        </p:spPr>
        <p:txBody>
          <a:bodyPr/>
          <a:lstStyle>
            <a:lvl1pPr>
              <a:defRPr/>
            </a:lvl1pPr>
          </a:lstStyle>
          <a:p>
            <a:pPr>
              <a:defRPr/>
            </a:pPr>
            <a:fld id="{2F8AFC66-D9C5-6940-A8E6-09DEDF43F92F}" type="slidenum">
              <a:rPr lang="en-CA" altLang="en-US"/>
              <a:pPr>
                <a:defRPr/>
              </a:pPr>
              <a:t>‹#›</a:t>
            </a:fld>
            <a:endParaRPr lang="en-CA" altLang="en-US"/>
          </a:p>
        </p:txBody>
      </p:sp>
    </p:spTree>
    <p:extLst>
      <p:ext uri="{BB962C8B-B14F-4D97-AF65-F5344CB8AC3E}">
        <p14:creationId xmlns:p14="http://schemas.microsoft.com/office/powerpoint/2010/main" val="33403003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6038D83-BCD7-6414-3640-18DBCD026DD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D2C7B414-B15C-E914-877F-5C38160EC90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DF7E01B6-B077-2F4E-9864-7EEA0AD0AADE}"/>
              </a:ext>
            </a:extLst>
          </p:cNvPr>
          <p:cNvSpPr>
            <a:spLocks noGrp="1" noChangeArrowheads="1"/>
          </p:cNvSpPr>
          <p:nvPr>
            <p:ph type="sldNum" idx="12"/>
          </p:nvPr>
        </p:nvSpPr>
        <p:spPr>
          <a:ln/>
        </p:spPr>
        <p:txBody>
          <a:bodyPr/>
          <a:lstStyle>
            <a:lvl1pPr>
              <a:defRPr/>
            </a:lvl1pPr>
          </a:lstStyle>
          <a:p>
            <a:pPr>
              <a:defRPr/>
            </a:pPr>
            <a:fld id="{5771D0D6-F65C-1F48-BADF-3057DFC0F006}" type="slidenum">
              <a:rPr lang="en-CA" altLang="en-US"/>
              <a:pPr>
                <a:defRPr/>
              </a:pPr>
              <a:t>‹#›</a:t>
            </a:fld>
            <a:endParaRPr lang="en-CA" altLang="en-US"/>
          </a:p>
        </p:txBody>
      </p:sp>
    </p:spTree>
    <p:extLst>
      <p:ext uri="{BB962C8B-B14F-4D97-AF65-F5344CB8AC3E}">
        <p14:creationId xmlns:p14="http://schemas.microsoft.com/office/powerpoint/2010/main" val="28087890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493F806-A442-06A1-813B-979D0F0A670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601698CA-D5BC-174B-B137-EA08D476DBE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163483F5-AD1E-58CE-D23B-BA79F96C026C}"/>
              </a:ext>
            </a:extLst>
          </p:cNvPr>
          <p:cNvSpPr>
            <a:spLocks noGrp="1" noChangeArrowheads="1"/>
          </p:cNvSpPr>
          <p:nvPr>
            <p:ph type="sldNum" idx="12"/>
          </p:nvPr>
        </p:nvSpPr>
        <p:spPr>
          <a:ln/>
        </p:spPr>
        <p:txBody>
          <a:bodyPr/>
          <a:lstStyle>
            <a:lvl1pPr>
              <a:defRPr/>
            </a:lvl1pPr>
          </a:lstStyle>
          <a:p>
            <a:pPr>
              <a:defRPr/>
            </a:pPr>
            <a:fld id="{D592A07A-39B7-D144-AA25-0A0F5286D4CA}" type="slidenum">
              <a:rPr lang="en-CA" altLang="en-US"/>
              <a:pPr>
                <a:defRPr/>
              </a:pPr>
              <a:t>‹#›</a:t>
            </a:fld>
            <a:endParaRPr lang="en-CA" altLang="en-US"/>
          </a:p>
        </p:txBody>
      </p:sp>
    </p:spTree>
    <p:extLst>
      <p:ext uri="{BB962C8B-B14F-4D97-AF65-F5344CB8AC3E}">
        <p14:creationId xmlns:p14="http://schemas.microsoft.com/office/powerpoint/2010/main" val="740987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83D6E18-98EC-36B3-8202-D4DBD22A6D1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8D3C879E-ABA8-BC30-2BF3-85A97C31B22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36BDC469-2EED-5C2A-8EBB-D4B67DE22564}"/>
              </a:ext>
            </a:extLst>
          </p:cNvPr>
          <p:cNvSpPr>
            <a:spLocks noGrp="1" noChangeArrowheads="1"/>
          </p:cNvSpPr>
          <p:nvPr>
            <p:ph type="sldNum" idx="12"/>
          </p:nvPr>
        </p:nvSpPr>
        <p:spPr>
          <a:ln/>
        </p:spPr>
        <p:txBody>
          <a:bodyPr/>
          <a:lstStyle>
            <a:lvl1pPr>
              <a:defRPr/>
            </a:lvl1pPr>
          </a:lstStyle>
          <a:p>
            <a:pPr>
              <a:defRPr/>
            </a:pPr>
            <a:fld id="{F7E92C25-8F49-A045-A6FC-4808C530026D}" type="slidenum">
              <a:rPr lang="en-CA" altLang="en-US"/>
              <a:pPr>
                <a:defRPr/>
              </a:pPr>
              <a:t>‹#›</a:t>
            </a:fld>
            <a:endParaRPr lang="en-CA" altLang="en-US"/>
          </a:p>
        </p:txBody>
      </p:sp>
    </p:spTree>
    <p:extLst>
      <p:ext uri="{BB962C8B-B14F-4D97-AF65-F5344CB8AC3E}">
        <p14:creationId xmlns:p14="http://schemas.microsoft.com/office/powerpoint/2010/main" val="6732435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4EB9083-6234-390B-BC41-F01E34D9A8E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85276652-A499-1DD4-4B22-CD9662FF183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D04ECB4F-1BBF-E236-D405-ED7BE7BCB937}"/>
              </a:ext>
            </a:extLst>
          </p:cNvPr>
          <p:cNvSpPr>
            <a:spLocks noGrp="1" noChangeArrowheads="1"/>
          </p:cNvSpPr>
          <p:nvPr>
            <p:ph type="sldNum" idx="12"/>
          </p:nvPr>
        </p:nvSpPr>
        <p:spPr>
          <a:ln/>
        </p:spPr>
        <p:txBody>
          <a:bodyPr/>
          <a:lstStyle>
            <a:lvl1pPr>
              <a:defRPr/>
            </a:lvl1pPr>
          </a:lstStyle>
          <a:p>
            <a:pPr>
              <a:defRPr/>
            </a:pPr>
            <a:fld id="{300AF5D5-C7CA-DF4A-A4CE-C32CE159F14F}" type="slidenum">
              <a:rPr lang="en-CA" altLang="en-US"/>
              <a:pPr>
                <a:defRPr/>
              </a:pPr>
              <a:t>‹#›</a:t>
            </a:fld>
            <a:endParaRPr lang="en-CA" altLang="en-US"/>
          </a:p>
        </p:txBody>
      </p:sp>
    </p:spTree>
    <p:extLst>
      <p:ext uri="{BB962C8B-B14F-4D97-AF65-F5344CB8AC3E}">
        <p14:creationId xmlns:p14="http://schemas.microsoft.com/office/powerpoint/2010/main" val="30106558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EE9F446-29F3-67EB-EC52-F46548A3B9D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2D4FE711-22D3-AB81-D30A-D2F8895B6D9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066584A-BC3E-1F08-D137-B6751732A3F6}"/>
              </a:ext>
            </a:extLst>
          </p:cNvPr>
          <p:cNvSpPr>
            <a:spLocks noGrp="1" noChangeArrowheads="1"/>
          </p:cNvSpPr>
          <p:nvPr>
            <p:ph type="sldNum" idx="12"/>
          </p:nvPr>
        </p:nvSpPr>
        <p:spPr>
          <a:ln/>
        </p:spPr>
        <p:txBody>
          <a:bodyPr/>
          <a:lstStyle>
            <a:lvl1pPr>
              <a:defRPr/>
            </a:lvl1pPr>
          </a:lstStyle>
          <a:p>
            <a:pPr>
              <a:defRPr/>
            </a:pPr>
            <a:fld id="{FE5D1708-162E-024E-8807-80686AF5F6A7}" type="slidenum">
              <a:rPr lang="en-CA" altLang="en-US"/>
              <a:pPr>
                <a:defRPr/>
              </a:pPr>
              <a:t>‹#›</a:t>
            </a:fld>
            <a:endParaRPr lang="en-CA" altLang="en-US"/>
          </a:p>
        </p:txBody>
      </p:sp>
    </p:spTree>
    <p:extLst>
      <p:ext uri="{BB962C8B-B14F-4D97-AF65-F5344CB8AC3E}">
        <p14:creationId xmlns:p14="http://schemas.microsoft.com/office/powerpoint/2010/main" val="54728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A998CEA-6BBA-C754-C7D8-B450F1E7587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4EECBEC4-B4E2-2DD7-84DD-E663AE63784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E42259EF-EDFC-CE49-4C31-6A636C95659D}"/>
              </a:ext>
            </a:extLst>
          </p:cNvPr>
          <p:cNvSpPr>
            <a:spLocks noGrp="1" noChangeArrowheads="1"/>
          </p:cNvSpPr>
          <p:nvPr>
            <p:ph type="sldNum" idx="12"/>
          </p:nvPr>
        </p:nvSpPr>
        <p:spPr>
          <a:ln/>
        </p:spPr>
        <p:txBody>
          <a:bodyPr/>
          <a:lstStyle>
            <a:lvl1pPr>
              <a:defRPr/>
            </a:lvl1pPr>
          </a:lstStyle>
          <a:p>
            <a:pPr>
              <a:defRPr/>
            </a:pPr>
            <a:fld id="{15D64B47-75C0-F644-B9A6-D798E1D9DE78}" type="slidenum">
              <a:rPr lang="en-CA" altLang="en-US"/>
              <a:pPr>
                <a:defRPr/>
              </a:pPr>
              <a:t>‹#›</a:t>
            </a:fld>
            <a:endParaRPr lang="en-CA" altLang="en-US"/>
          </a:p>
        </p:txBody>
      </p:sp>
    </p:spTree>
    <p:extLst>
      <p:ext uri="{BB962C8B-B14F-4D97-AF65-F5344CB8AC3E}">
        <p14:creationId xmlns:p14="http://schemas.microsoft.com/office/powerpoint/2010/main" val="10975130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743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74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BF74CCD-5EC1-B8E9-9428-763DD61D111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DF8701A9-DF49-843E-06AE-28E849811FE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E032E435-BFB4-6604-8673-CB9D4639124B}"/>
              </a:ext>
            </a:extLst>
          </p:cNvPr>
          <p:cNvSpPr>
            <a:spLocks noGrp="1" noChangeArrowheads="1"/>
          </p:cNvSpPr>
          <p:nvPr>
            <p:ph type="sldNum" idx="12"/>
          </p:nvPr>
        </p:nvSpPr>
        <p:spPr>
          <a:ln/>
        </p:spPr>
        <p:txBody>
          <a:bodyPr/>
          <a:lstStyle>
            <a:lvl1pPr>
              <a:defRPr/>
            </a:lvl1pPr>
          </a:lstStyle>
          <a:p>
            <a:pPr>
              <a:defRPr/>
            </a:pPr>
            <a:fld id="{9FF79F5C-D2F2-B443-A835-CF2D1637AF8C}" type="slidenum">
              <a:rPr lang="en-CA" altLang="en-US"/>
              <a:pPr>
                <a:defRPr/>
              </a:pPr>
              <a:t>‹#›</a:t>
            </a:fld>
            <a:endParaRPr lang="en-CA" altLang="en-US"/>
          </a:p>
        </p:txBody>
      </p:sp>
    </p:spTree>
    <p:extLst>
      <p:ext uri="{BB962C8B-B14F-4D97-AF65-F5344CB8AC3E}">
        <p14:creationId xmlns:p14="http://schemas.microsoft.com/office/powerpoint/2010/main" val="16283826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336718DF-AAD4-2154-F727-CA07CD01EF7F}"/>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572A3168-3198-2081-1F31-1A9208F0CB3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AEC5DCCF-4A13-AFB4-1DA4-E9581341705F}"/>
              </a:ext>
            </a:extLst>
          </p:cNvPr>
          <p:cNvSpPr>
            <a:spLocks noGrp="1" noChangeArrowheads="1"/>
          </p:cNvSpPr>
          <p:nvPr>
            <p:ph type="sldNum" idx="12"/>
          </p:nvPr>
        </p:nvSpPr>
        <p:spPr>
          <a:ln/>
        </p:spPr>
        <p:txBody>
          <a:bodyPr/>
          <a:lstStyle>
            <a:lvl1pPr>
              <a:defRPr/>
            </a:lvl1pPr>
          </a:lstStyle>
          <a:p>
            <a:pPr>
              <a:defRPr/>
            </a:pPr>
            <a:fld id="{AA624D5A-AE2E-7D4B-8F36-E36128B1DBA4}" type="slidenum">
              <a:rPr lang="en-CA" altLang="en-US"/>
              <a:pPr>
                <a:defRPr/>
              </a:pPr>
              <a:t>‹#›</a:t>
            </a:fld>
            <a:endParaRPr lang="en-CA" altLang="en-US"/>
          </a:p>
        </p:txBody>
      </p:sp>
    </p:spTree>
    <p:extLst>
      <p:ext uri="{BB962C8B-B14F-4D97-AF65-F5344CB8AC3E}">
        <p14:creationId xmlns:p14="http://schemas.microsoft.com/office/powerpoint/2010/main" val="35058409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AA7431F-061B-A241-6815-35F32F9132C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176427E4-03F4-6EB4-7119-D9A413CF70E2}"/>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1292A960-3211-675C-F19D-EC5DA25F699D}"/>
              </a:ext>
            </a:extLst>
          </p:cNvPr>
          <p:cNvSpPr>
            <a:spLocks noGrp="1" noChangeArrowheads="1"/>
          </p:cNvSpPr>
          <p:nvPr>
            <p:ph type="sldNum" idx="12"/>
          </p:nvPr>
        </p:nvSpPr>
        <p:spPr>
          <a:ln/>
        </p:spPr>
        <p:txBody>
          <a:bodyPr/>
          <a:lstStyle>
            <a:lvl1pPr>
              <a:defRPr/>
            </a:lvl1pPr>
          </a:lstStyle>
          <a:p>
            <a:pPr>
              <a:defRPr/>
            </a:pPr>
            <a:fld id="{43DF73D0-DCC2-2948-91F7-5E8131E0864E}" type="slidenum">
              <a:rPr lang="en-CA" altLang="en-US"/>
              <a:pPr>
                <a:defRPr/>
              </a:pPr>
              <a:t>‹#›</a:t>
            </a:fld>
            <a:endParaRPr lang="en-CA" altLang="en-US"/>
          </a:p>
        </p:txBody>
      </p:sp>
    </p:spTree>
    <p:extLst>
      <p:ext uri="{BB962C8B-B14F-4D97-AF65-F5344CB8AC3E}">
        <p14:creationId xmlns:p14="http://schemas.microsoft.com/office/powerpoint/2010/main" val="37464483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B937AB21-D268-FE7B-949C-43592C06BE1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D95D4908-B719-B4C4-67E9-C8A91FA5AD5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782A606D-0FAB-22A3-19F3-ED0138762322}"/>
              </a:ext>
            </a:extLst>
          </p:cNvPr>
          <p:cNvSpPr>
            <a:spLocks noGrp="1" noChangeArrowheads="1"/>
          </p:cNvSpPr>
          <p:nvPr>
            <p:ph type="sldNum" idx="12"/>
          </p:nvPr>
        </p:nvSpPr>
        <p:spPr>
          <a:ln/>
        </p:spPr>
        <p:txBody>
          <a:bodyPr/>
          <a:lstStyle>
            <a:lvl1pPr>
              <a:defRPr/>
            </a:lvl1pPr>
          </a:lstStyle>
          <a:p>
            <a:pPr>
              <a:defRPr/>
            </a:pPr>
            <a:fld id="{7D7A5BD8-C6D9-8E4E-877F-5B86B6ED88C7}" type="slidenum">
              <a:rPr lang="en-CA" altLang="en-US"/>
              <a:pPr>
                <a:defRPr/>
              </a:pPr>
              <a:t>‹#›</a:t>
            </a:fld>
            <a:endParaRPr lang="en-CA" altLang="en-US"/>
          </a:p>
        </p:txBody>
      </p:sp>
    </p:spTree>
    <p:extLst>
      <p:ext uri="{BB962C8B-B14F-4D97-AF65-F5344CB8AC3E}">
        <p14:creationId xmlns:p14="http://schemas.microsoft.com/office/powerpoint/2010/main" val="26663905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C5F3FF1F-4FE9-A0A4-3BD8-39864B4D940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3DC3662D-D08C-6D9C-6EC8-3701DF01AF6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75F59CA6-F4F6-B73C-2CE6-051EED95DF54}"/>
              </a:ext>
            </a:extLst>
          </p:cNvPr>
          <p:cNvSpPr>
            <a:spLocks noGrp="1" noChangeArrowheads="1"/>
          </p:cNvSpPr>
          <p:nvPr>
            <p:ph type="sldNum" idx="12"/>
          </p:nvPr>
        </p:nvSpPr>
        <p:spPr>
          <a:ln/>
        </p:spPr>
        <p:txBody>
          <a:bodyPr/>
          <a:lstStyle>
            <a:lvl1pPr>
              <a:defRPr/>
            </a:lvl1pPr>
          </a:lstStyle>
          <a:p>
            <a:pPr>
              <a:defRPr/>
            </a:pPr>
            <a:fld id="{7964C855-EE23-B140-971B-ED2A8BA5FEC9}" type="slidenum">
              <a:rPr lang="en-CA" altLang="en-US"/>
              <a:pPr>
                <a:defRPr/>
              </a:pPr>
              <a:t>‹#›</a:t>
            </a:fld>
            <a:endParaRPr lang="en-CA" altLang="en-US"/>
          </a:p>
        </p:txBody>
      </p:sp>
    </p:spTree>
    <p:extLst>
      <p:ext uri="{BB962C8B-B14F-4D97-AF65-F5344CB8AC3E}">
        <p14:creationId xmlns:p14="http://schemas.microsoft.com/office/powerpoint/2010/main" val="17880761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3637E0C3-CBB6-9CE4-3FA3-E6B19AD1D0B3}"/>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96C4B893-DCD6-32C6-5FC7-3F07E2629EA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9F731B64-A7F1-5AC9-3424-BD4761B0F467}"/>
              </a:ext>
            </a:extLst>
          </p:cNvPr>
          <p:cNvSpPr>
            <a:spLocks noGrp="1" noChangeArrowheads="1"/>
          </p:cNvSpPr>
          <p:nvPr>
            <p:ph type="sldNum" idx="12"/>
          </p:nvPr>
        </p:nvSpPr>
        <p:spPr>
          <a:ln/>
        </p:spPr>
        <p:txBody>
          <a:bodyPr/>
          <a:lstStyle>
            <a:lvl1pPr>
              <a:defRPr/>
            </a:lvl1pPr>
          </a:lstStyle>
          <a:p>
            <a:pPr>
              <a:defRPr/>
            </a:pPr>
            <a:fld id="{EE642089-16C3-A741-A335-90D6AC39A52C}" type="slidenum">
              <a:rPr lang="en-CA" altLang="en-US"/>
              <a:pPr>
                <a:defRPr/>
              </a:pPr>
              <a:t>‹#›</a:t>
            </a:fld>
            <a:endParaRPr lang="en-CA" altLang="en-US"/>
          </a:p>
        </p:txBody>
      </p:sp>
    </p:spTree>
    <p:extLst>
      <p:ext uri="{BB962C8B-B14F-4D97-AF65-F5344CB8AC3E}">
        <p14:creationId xmlns:p14="http://schemas.microsoft.com/office/powerpoint/2010/main" val="41276033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479319E-4146-96A5-E344-B0F62FEB7B9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FD107C81-FE17-2D37-18C0-A8AC4C110F4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1021F9A6-96BA-E0FA-9AF5-538D0D3DDCCE}"/>
              </a:ext>
            </a:extLst>
          </p:cNvPr>
          <p:cNvSpPr>
            <a:spLocks noGrp="1" noChangeArrowheads="1"/>
          </p:cNvSpPr>
          <p:nvPr>
            <p:ph type="sldNum" idx="12"/>
          </p:nvPr>
        </p:nvSpPr>
        <p:spPr>
          <a:ln/>
        </p:spPr>
        <p:txBody>
          <a:bodyPr/>
          <a:lstStyle>
            <a:lvl1pPr>
              <a:defRPr/>
            </a:lvl1pPr>
          </a:lstStyle>
          <a:p>
            <a:pPr>
              <a:defRPr/>
            </a:pPr>
            <a:fld id="{562D50B7-0D8C-5B4A-96FF-50F0E4172C46}" type="slidenum">
              <a:rPr lang="en-CA" altLang="en-US"/>
              <a:pPr>
                <a:defRPr/>
              </a:pPr>
              <a:t>‹#›</a:t>
            </a:fld>
            <a:endParaRPr lang="en-CA" altLang="en-US"/>
          </a:p>
        </p:txBody>
      </p:sp>
    </p:spTree>
    <p:extLst>
      <p:ext uri="{BB962C8B-B14F-4D97-AF65-F5344CB8AC3E}">
        <p14:creationId xmlns:p14="http://schemas.microsoft.com/office/powerpoint/2010/main" val="26606134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2ACDD9C-E739-655A-CEE6-89AEC09BD2C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4E1E9C3B-1963-44A5-F4DD-69D2F954B7D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ED1C451A-27E5-4704-6411-FDA05D636D26}"/>
              </a:ext>
            </a:extLst>
          </p:cNvPr>
          <p:cNvSpPr>
            <a:spLocks noGrp="1" noChangeArrowheads="1"/>
          </p:cNvSpPr>
          <p:nvPr>
            <p:ph type="sldNum" idx="12"/>
          </p:nvPr>
        </p:nvSpPr>
        <p:spPr>
          <a:ln/>
        </p:spPr>
        <p:txBody>
          <a:bodyPr/>
          <a:lstStyle>
            <a:lvl1pPr>
              <a:defRPr/>
            </a:lvl1pPr>
          </a:lstStyle>
          <a:p>
            <a:pPr>
              <a:defRPr/>
            </a:pPr>
            <a:fld id="{6D1315F0-97B5-F244-9F29-C2BC83309CC4}" type="slidenum">
              <a:rPr lang="en-CA" altLang="en-US"/>
              <a:pPr>
                <a:defRPr/>
              </a:pPr>
              <a:t>‹#›</a:t>
            </a:fld>
            <a:endParaRPr lang="en-CA" altLang="en-US"/>
          </a:p>
        </p:txBody>
      </p:sp>
    </p:spTree>
    <p:extLst>
      <p:ext uri="{BB962C8B-B14F-4D97-AF65-F5344CB8AC3E}">
        <p14:creationId xmlns:p14="http://schemas.microsoft.com/office/powerpoint/2010/main" val="14696543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B12C1C38-94AB-4DA8-7150-24A7E90D138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CB14ED77-96E8-ED8F-CC09-CD33DA8C468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5677C4C0-2758-5E71-A25C-6C276579AD9F}"/>
              </a:ext>
            </a:extLst>
          </p:cNvPr>
          <p:cNvSpPr>
            <a:spLocks noGrp="1" noChangeArrowheads="1"/>
          </p:cNvSpPr>
          <p:nvPr>
            <p:ph type="sldNum" idx="12"/>
          </p:nvPr>
        </p:nvSpPr>
        <p:spPr>
          <a:ln/>
        </p:spPr>
        <p:txBody>
          <a:bodyPr/>
          <a:lstStyle>
            <a:lvl1pPr>
              <a:defRPr/>
            </a:lvl1pPr>
          </a:lstStyle>
          <a:p>
            <a:pPr>
              <a:defRPr/>
            </a:pPr>
            <a:fld id="{C3E1CD40-34C3-4B44-B0C5-99B6F50EAFA6}" type="slidenum">
              <a:rPr lang="en-CA" altLang="en-US"/>
              <a:pPr>
                <a:defRPr/>
              </a:pPr>
              <a:t>‹#›</a:t>
            </a:fld>
            <a:endParaRPr lang="en-CA" altLang="en-US"/>
          </a:p>
        </p:txBody>
      </p:sp>
    </p:spTree>
    <p:extLst>
      <p:ext uri="{BB962C8B-B14F-4D97-AF65-F5344CB8AC3E}">
        <p14:creationId xmlns:p14="http://schemas.microsoft.com/office/powerpoint/2010/main" val="3137253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869ED896-AE0E-D9D4-4D3F-802BCC12C8C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02596752-783E-B071-037F-C7B32F2658F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DD81CC59-56AA-9347-DBCC-DAE79F3A1C14}"/>
              </a:ext>
            </a:extLst>
          </p:cNvPr>
          <p:cNvSpPr>
            <a:spLocks noGrp="1" noChangeArrowheads="1"/>
          </p:cNvSpPr>
          <p:nvPr>
            <p:ph type="sldNum" idx="12"/>
          </p:nvPr>
        </p:nvSpPr>
        <p:spPr>
          <a:ln/>
        </p:spPr>
        <p:txBody>
          <a:bodyPr/>
          <a:lstStyle>
            <a:lvl1pPr>
              <a:defRPr/>
            </a:lvl1pPr>
          </a:lstStyle>
          <a:p>
            <a:pPr>
              <a:defRPr/>
            </a:pPr>
            <a:fld id="{871CFE58-2448-4E4F-85FA-A9044D4135B6}" type="slidenum">
              <a:rPr lang="en-CA" altLang="en-US"/>
              <a:pPr>
                <a:defRPr/>
              </a:pPr>
              <a:t>‹#›</a:t>
            </a:fld>
            <a:endParaRPr lang="en-CA" altLang="en-US"/>
          </a:p>
        </p:txBody>
      </p:sp>
    </p:spTree>
    <p:extLst>
      <p:ext uri="{BB962C8B-B14F-4D97-AF65-F5344CB8AC3E}">
        <p14:creationId xmlns:p14="http://schemas.microsoft.com/office/powerpoint/2010/main" val="409896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F9B0226C-279D-0BB2-1395-74268569210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04BF3CE5-B881-0670-D96C-33C0AA0D50C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FC7C8A5-3EF9-378A-3A43-6E92F0C2A6AA}"/>
              </a:ext>
            </a:extLst>
          </p:cNvPr>
          <p:cNvSpPr>
            <a:spLocks noGrp="1" noChangeArrowheads="1"/>
          </p:cNvSpPr>
          <p:nvPr>
            <p:ph type="sldNum" idx="12"/>
          </p:nvPr>
        </p:nvSpPr>
        <p:spPr>
          <a:ln/>
        </p:spPr>
        <p:txBody>
          <a:bodyPr/>
          <a:lstStyle>
            <a:lvl1pPr>
              <a:defRPr/>
            </a:lvl1pPr>
          </a:lstStyle>
          <a:p>
            <a:pPr>
              <a:defRPr/>
            </a:pPr>
            <a:fld id="{1827956E-C2E1-9F40-A89A-FA6DD2D40ED6}" type="slidenum">
              <a:rPr lang="en-US" altLang="en-US"/>
              <a:pPr>
                <a:defRPr/>
              </a:pPr>
              <a:t>‹#›</a:t>
            </a:fld>
            <a:endParaRPr lang="en-US" altLang="en-US"/>
          </a:p>
        </p:txBody>
      </p:sp>
    </p:spTree>
    <p:extLst>
      <p:ext uri="{BB962C8B-B14F-4D97-AF65-F5344CB8AC3E}">
        <p14:creationId xmlns:p14="http://schemas.microsoft.com/office/powerpoint/2010/main" val="2515177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47A0AF0-48F2-AD7A-ACA6-836DAC06305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9F2B0D33-123B-370B-919F-433239A3B63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74486D6E-E04E-A14F-F802-47059D4C4A5A}"/>
              </a:ext>
            </a:extLst>
          </p:cNvPr>
          <p:cNvSpPr>
            <a:spLocks noGrp="1" noChangeArrowheads="1"/>
          </p:cNvSpPr>
          <p:nvPr>
            <p:ph type="sldNum" idx="12"/>
          </p:nvPr>
        </p:nvSpPr>
        <p:spPr>
          <a:ln/>
        </p:spPr>
        <p:txBody>
          <a:bodyPr/>
          <a:lstStyle>
            <a:lvl1pPr>
              <a:defRPr/>
            </a:lvl1pPr>
          </a:lstStyle>
          <a:p>
            <a:pPr>
              <a:defRPr/>
            </a:pPr>
            <a:fld id="{22A6E85D-BA50-DF4D-9388-54B7F0981CF2}" type="slidenum">
              <a:rPr lang="en-CA" altLang="en-US"/>
              <a:pPr>
                <a:defRPr/>
              </a:pPr>
              <a:t>‹#›</a:t>
            </a:fld>
            <a:endParaRPr lang="en-CA" altLang="en-US"/>
          </a:p>
        </p:txBody>
      </p:sp>
    </p:spTree>
    <p:extLst>
      <p:ext uri="{BB962C8B-B14F-4D97-AF65-F5344CB8AC3E}">
        <p14:creationId xmlns:p14="http://schemas.microsoft.com/office/powerpoint/2010/main" val="187212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36550"/>
            <a:ext cx="2266950" cy="6419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36550"/>
            <a:ext cx="6650037" cy="6419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1706651-1AF5-C231-EC7B-BC454CACA50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75503B5F-43EC-10FC-221D-FE31339BC74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BBA8AA22-9EB4-F809-1031-7D1CAE6AE1E1}"/>
              </a:ext>
            </a:extLst>
          </p:cNvPr>
          <p:cNvSpPr>
            <a:spLocks noGrp="1" noChangeArrowheads="1"/>
          </p:cNvSpPr>
          <p:nvPr>
            <p:ph type="sldNum" idx="12"/>
          </p:nvPr>
        </p:nvSpPr>
        <p:spPr>
          <a:ln/>
        </p:spPr>
        <p:txBody>
          <a:bodyPr/>
          <a:lstStyle>
            <a:lvl1pPr>
              <a:defRPr/>
            </a:lvl1pPr>
          </a:lstStyle>
          <a:p>
            <a:pPr>
              <a:defRPr/>
            </a:pPr>
            <a:fld id="{8B3EB85A-948B-D143-9068-4F8AB134BD7A}" type="slidenum">
              <a:rPr lang="en-CA" altLang="en-US"/>
              <a:pPr>
                <a:defRPr/>
              </a:pPr>
              <a:t>‹#›</a:t>
            </a:fld>
            <a:endParaRPr lang="en-CA" altLang="en-US"/>
          </a:p>
        </p:txBody>
      </p:sp>
    </p:spTree>
    <p:extLst>
      <p:ext uri="{BB962C8B-B14F-4D97-AF65-F5344CB8AC3E}">
        <p14:creationId xmlns:p14="http://schemas.microsoft.com/office/powerpoint/2010/main" val="3964130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B45790BE-350F-5A00-AC66-CADFC42A837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632BD15D-EAA8-ACED-13B8-18D7504B279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3DC53481-59EC-351B-ECAE-A3659C247F77}"/>
              </a:ext>
            </a:extLst>
          </p:cNvPr>
          <p:cNvSpPr>
            <a:spLocks noGrp="1" noChangeArrowheads="1"/>
          </p:cNvSpPr>
          <p:nvPr>
            <p:ph type="sldNum" idx="12"/>
          </p:nvPr>
        </p:nvSpPr>
        <p:spPr>
          <a:ln/>
        </p:spPr>
        <p:txBody>
          <a:bodyPr/>
          <a:lstStyle>
            <a:lvl1pPr>
              <a:defRPr/>
            </a:lvl1pPr>
          </a:lstStyle>
          <a:p>
            <a:pPr>
              <a:defRPr/>
            </a:pPr>
            <a:fld id="{ED0BC1D7-FA10-4D4C-91A7-2D8197BE5FCB}" type="slidenum">
              <a:rPr lang="en-CA" altLang="en-US"/>
              <a:pPr>
                <a:defRPr/>
              </a:pPr>
              <a:t>‹#›</a:t>
            </a:fld>
            <a:endParaRPr lang="en-CA" altLang="en-US"/>
          </a:p>
        </p:txBody>
      </p:sp>
    </p:spTree>
    <p:extLst>
      <p:ext uri="{BB962C8B-B14F-4D97-AF65-F5344CB8AC3E}">
        <p14:creationId xmlns:p14="http://schemas.microsoft.com/office/powerpoint/2010/main" val="23608420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E7D6696-419D-6E48-B063-4BE0C9FD869F}"/>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63F6D5BC-7D8B-AB18-00FD-57AC532624D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49EF197-6836-22AE-8A80-595BB8733CD4}"/>
              </a:ext>
            </a:extLst>
          </p:cNvPr>
          <p:cNvSpPr>
            <a:spLocks noGrp="1" noChangeArrowheads="1"/>
          </p:cNvSpPr>
          <p:nvPr>
            <p:ph type="sldNum" idx="12"/>
          </p:nvPr>
        </p:nvSpPr>
        <p:spPr>
          <a:ln/>
        </p:spPr>
        <p:txBody>
          <a:bodyPr/>
          <a:lstStyle>
            <a:lvl1pPr>
              <a:defRPr/>
            </a:lvl1pPr>
          </a:lstStyle>
          <a:p>
            <a:pPr>
              <a:defRPr/>
            </a:pPr>
            <a:fld id="{B356920F-D091-8945-AD83-1D5CD51A0CD5}" type="slidenum">
              <a:rPr lang="en-CA" altLang="en-US"/>
              <a:pPr>
                <a:defRPr/>
              </a:pPr>
              <a:t>‹#›</a:t>
            </a:fld>
            <a:endParaRPr lang="en-CA" altLang="en-US"/>
          </a:p>
        </p:txBody>
      </p:sp>
    </p:spTree>
    <p:extLst>
      <p:ext uri="{BB962C8B-B14F-4D97-AF65-F5344CB8AC3E}">
        <p14:creationId xmlns:p14="http://schemas.microsoft.com/office/powerpoint/2010/main" val="14720056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A8CBEBD3-5113-E11F-7D71-80EE41A2FCA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DC84EF61-0CCE-C3C8-8FAA-15E5C8F3C02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77380A54-DA83-3151-0328-89770EE27DCB}"/>
              </a:ext>
            </a:extLst>
          </p:cNvPr>
          <p:cNvSpPr>
            <a:spLocks noGrp="1" noChangeArrowheads="1"/>
          </p:cNvSpPr>
          <p:nvPr>
            <p:ph type="sldNum" idx="12"/>
          </p:nvPr>
        </p:nvSpPr>
        <p:spPr>
          <a:ln/>
        </p:spPr>
        <p:txBody>
          <a:bodyPr/>
          <a:lstStyle>
            <a:lvl1pPr>
              <a:defRPr/>
            </a:lvl1pPr>
          </a:lstStyle>
          <a:p>
            <a:pPr>
              <a:defRPr/>
            </a:pPr>
            <a:fld id="{C4E32C8D-EE1D-9C49-B602-6A76CDCF54A4}" type="slidenum">
              <a:rPr lang="en-CA" altLang="en-US"/>
              <a:pPr>
                <a:defRPr/>
              </a:pPr>
              <a:t>‹#›</a:t>
            </a:fld>
            <a:endParaRPr lang="en-CA" altLang="en-US"/>
          </a:p>
        </p:txBody>
      </p:sp>
    </p:spTree>
    <p:extLst>
      <p:ext uri="{BB962C8B-B14F-4D97-AF65-F5344CB8AC3E}">
        <p14:creationId xmlns:p14="http://schemas.microsoft.com/office/powerpoint/2010/main" val="5739689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7700"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0950" y="1912938"/>
            <a:ext cx="42608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8ED3D985-F3C3-08BE-72F3-A9D1D76F184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D33B3D34-A522-914A-1C88-C96554A77EE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22F4FDF7-8D5B-3CB9-C769-7EC27718E434}"/>
              </a:ext>
            </a:extLst>
          </p:cNvPr>
          <p:cNvSpPr>
            <a:spLocks noGrp="1" noChangeArrowheads="1"/>
          </p:cNvSpPr>
          <p:nvPr>
            <p:ph type="sldNum" idx="12"/>
          </p:nvPr>
        </p:nvSpPr>
        <p:spPr>
          <a:ln/>
        </p:spPr>
        <p:txBody>
          <a:bodyPr/>
          <a:lstStyle>
            <a:lvl1pPr>
              <a:defRPr/>
            </a:lvl1pPr>
          </a:lstStyle>
          <a:p>
            <a:pPr>
              <a:defRPr/>
            </a:pPr>
            <a:fld id="{2BD57221-AF13-2E49-9978-684C7D085049}" type="slidenum">
              <a:rPr lang="en-CA" altLang="en-US"/>
              <a:pPr>
                <a:defRPr/>
              </a:pPr>
              <a:t>‹#›</a:t>
            </a:fld>
            <a:endParaRPr lang="en-CA" altLang="en-US"/>
          </a:p>
        </p:txBody>
      </p:sp>
    </p:spTree>
    <p:extLst>
      <p:ext uri="{BB962C8B-B14F-4D97-AF65-F5344CB8AC3E}">
        <p14:creationId xmlns:p14="http://schemas.microsoft.com/office/powerpoint/2010/main" val="23557415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25A273C-54DF-AD3B-FA3B-E48450F2BD9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F615CFCE-A9F9-6924-CEC0-5A7C8A9E6C2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7AE4CFFE-55D7-740F-76FF-82A01A23CAF9}"/>
              </a:ext>
            </a:extLst>
          </p:cNvPr>
          <p:cNvSpPr>
            <a:spLocks noGrp="1" noChangeArrowheads="1"/>
          </p:cNvSpPr>
          <p:nvPr>
            <p:ph type="sldNum" idx="12"/>
          </p:nvPr>
        </p:nvSpPr>
        <p:spPr>
          <a:ln/>
        </p:spPr>
        <p:txBody>
          <a:bodyPr/>
          <a:lstStyle>
            <a:lvl1pPr>
              <a:defRPr/>
            </a:lvl1pPr>
          </a:lstStyle>
          <a:p>
            <a:pPr>
              <a:defRPr/>
            </a:pPr>
            <a:fld id="{B0846DE1-4207-8A4F-B101-094B6E6DF9EE}" type="slidenum">
              <a:rPr lang="en-CA" altLang="en-US"/>
              <a:pPr>
                <a:defRPr/>
              </a:pPr>
              <a:t>‹#›</a:t>
            </a:fld>
            <a:endParaRPr lang="en-CA" altLang="en-US"/>
          </a:p>
        </p:txBody>
      </p:sp>
    </p:spTree>
    <p:extLst>
      <p:ext uri="{BB962C8B-B14F-4D97-AF65-F5344CB8AC3E}">
        <p14:creationId xmlns:p14="http://schemas.microsoft.com/office/powerpoint/2010/main" val="39395327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8CF3BEF9-928A-C88C-6347-3EAED728A19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A949BED8-902A-9783-26F0-814C13633BF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A4236CE4-7893-873B-D877-F2C6515DF584}"/>
              </a:ext>
            </a:extLst>
          </p:cNvPr>
          <p:cNvSpPr>
            <a:spLocks noGrp="1" noChangeArrowheads="1"/>
          </p:cNvSpPr>
          <p:nvPr>
            <p:ph type="sldNum" idx="12"/>
          </p:nvPr>
        </p:nvSpPr>
        <p:spPr>
          <a:ln/>
        </p:spPr>
        <p:txBody>
          <a:bodyPr/>
          <a:lstStyle>
            <a:lvl1pPr>
              <a:defRPr/>
            </a:lvl1pPr>
          </a:lstStyle>
          <a:p>
            <a:pPr>
              <a:defRPr/>
            </a:pPr>
            <a:fld id="{E8AA30F8-A4C8-0245-B32A-8A82A0794DEB}" type="slidenum">
              <a:rPr lang="en-CA" altLang="en-US"/>
              <a:pPr>
                <a:defRPr/>
              </a:pPr>
              <a:t>‹#›</a:t>
            </a:fld>
            <a:endParaRPr lang="en-CA" altLang="en-US"/>
          </a:p>
        </p:txBody>
      </p:sp>
    </p:spTree>
    <p:extLst>
      <p:ext uri="{BB962C8B-B14F-4D97-AF65-F5344CB8AC3E}">
        <p14:creationId xmlns:p14="http://schemas.microsoft.com/office/powerpoint/2010/main" val="3702914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6496823-8EDE-7CBF-1EFC-10CAAB8E421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9923E959-31A5-D6A3-96E7-0F6272C028E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A362D187-77D3-F375-FB4D-4DDABA3632B8}"/>
              </a:ext>
            </a:extLst>
          </p:cNvPr>
          <p:cNvSpPr>
            <a:spLocks noGrp="1" noChangeArrowheads="1"/>
          </p:cNvSpPr>
          <p:nvPr>
            <p:ph type="sldNum" idx="12"/>
          </p:nvPr>
        </p:nvSpPr>
        <p:spPr>
          <a:ln/>
        </p:spPr>
        <p:txBody>
          <a:bodyPr/>
          <a:lstStyle>
            <a:lvl1pPr>
              <a:defRPr/>
            </a:lvl1pPr>
          </a:lstStyle>
          <a:p>
            <a:pPr>
              <a:defRPr/>
            </a:pPr>
            <a:fld id="{68645F26-32AC-0647-BD25-3366586C42B0}" type="slidenum">
              <a:rPr lang="en-CA" altLang="en-US"/>
              <a:pPr>
                <a:defRPr/>
              </a:pPr>
              <a:t>‹#›</a:t>
            </a:fld>
            <a:endParaRPr lang="en-CA" altLang="en-US"/>
          </a:p>
        </p:txBody>
      </p:sp>
    </p:spTree>
    <p:extLst>
      <p:ext uri="{BB962C8B-B14F-4D97-AF65-F5344CB8AC3E}">
        <p14:creationId xmlns:p14="http://schemas.microsoft.com/office/powerpoint/2010/main" val="133593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9E05E2D6-8A39-6977-326A-8C0E0794D96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C933A645-DAD0-6ABC-A34A-E302AD95EA0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6BF29CD1-DA14-0891-7F47-9132CAF80F29}"/>
              </a:ext>
            </a:extLst>
          </p:cNvPr>
          <p:cNvSpPr>
            <a:spLocks noGrp="1" noChangeArrowheads="1"/>
          </p:cNvSpPr>
          <p:nvPr>
            <p:ph type="sldNum" idx="12"/>
          </p:nvPr>
        </p:nvSpPr>
        <p:spPr>
          <a:ln/>
        </p:spPr>
        <p:txBody>
          <a:bodyPr/>
          <a:lstStyle>
            <a:lvl1pPr>
              <a:defRPr/>
            </a:lvl1pPr>
          </a:lstStyle>
          <a:p>
            <a:pPr>
              <a:defRPr/>
            </a:pPr>
            <a:fld id="{A952441D-626E-A14E-8DED-8BFC41E9E32F}" type="slidenum">
              <a:rPr lang="en-CA" altLang="en-US"/>
              <a:pPr>
                <a:defRPr/>
              </a:pPr>
              <a:t>‹#›</a:t>
            </a:fld>
            <a:endParaRPr lang="en-CA" altLang="en-US"/>
          </a:p>
        </p:txBody>
      </p:sp>
    </p:spTree>
    <p:extLst>
      <p:ext uri="{BB962C8B-B14F-4D97-AF65-F5344CB8AC3E}">
        <p14:creationId xmlns:p14="http://schemas.microsoft.com/office/powerpoint/2010/main" val="317356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B680556-1091-E1B9-EBB4-A5487459203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6FE8CCB6-6536-3FFE-ACF6-8813BE5AB51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7FB116A-9AF6-707D-D03D-8350CC3B0026}"/>
              </a:ext>
            </a:extLst>
          </p:cNvPr>
          <p:cNvSpPr>
            <a:spLocks noGrp="1" noChangeArrowheads="1"/>
          </p:cNvSpPr>
          <p:nvPr>
            <p:ph type="sldNum" idx="12"/>
          </p:nvPr>
        </p:nvSpPr>
        <p:spPr>
          <a:ln/>
        </p:spPr>
        <p:txBody>
          <a:bodyPr/>
          <a:lstStyle>
            <a:lvl1pPr>
              <a:defRPr/>
            </a:lvl1pPr>
          </a:lstStyle>
          <a:p>
            <a:pPr>
              <a:defRPr/>
            </a:pPr>
            <a:fld id="{4D592313-D9B4-D44D-8D9F-C2B4F4BB9FB8}" type="slidenum">
              <a:rPr lang="en-US" altLang="en-US"/>
              <a:pPr>
                <a:defRPr/>
              </a:pPr>
              <a:t>‹#›</a:t>
            </a:fld>
            <a:endParaRPr lang="en-US" altLang="en-US"/>
          </a:p>
        </p:txBody>
      </p:sp>
    </p:spTree>
    <p:extLst>
      <p:ext uri="{BB962C8B-B14F-4D97-AF65-F5344CB8AC3E}">
        <p14:creationId xmlns:p14="http://schemas.microsoft.com/office/powerpoint/2010/main" val="25204907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1FFCB96-F46A-047C-69DB-36FED51D490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8B6DAD09-9295-7590-A06D-1787E423190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F2BF98F0-39D7-C277-D9D8-38DC418443B8}"/>
              </a:ext>
            </a:extLst>
          </p:cNvPr>
          <p:cNvSpPr>
            <a:spLocks noGrp="1" noChangeArrowheads="1"/>
          </p:cNvSpPr>
          <p:nvPr>
            <p:ph type="sldNum" idx="12"/>
          </p:nvPr>
        </p:nvSpPr>
        <p:spPr>
          <a:ln/>
        </p:spPr>
        <p:txBody>
          <a:bodyPr/>
          <a:lstStyle>
            <a:lvl1pPr>
              <a:defRPr/>
            </a:lvl1pPr>
          </a:lstStyle>
          <a:p>
            <a:pPr>
              <a:defRPr/>
            </a:pPr>
            <a:fld id="{FBBF2F7E-C200-0B42-A917-8E06EBB10643}" type="slidenum">
              <a:rPr lang="en-CA" altLang="en-US"/>
              <a:pPr>
                <a:defRPr/>
              </a:pPr>
              <a:t>‹#›</a:t>
            </a:fld>
            <a:endParaRPr lang="en-CA" altLang="en-US"/>
          </a:p>
        </p:txBody>
      </p:sp>
    </p:spTree>
    <p:extLst>
      <p:ext uri="{BB962C8B-B14F-4D97-AF65-F5344CB8AC3E}">
        <p14:creationId xmlns:p14="http://schemas.microsoft.com/office/powerpoint/2010/main" val="30045036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A05BB4C-56A2-7EE0-C4EE-08A8F5DB2A7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5B78CB39-D658-4EC1-80D5-617DADD947E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59FFD233-6C60-8BAA-162B-340541F703BD}"/>
              </a:ext>
            </a:extLst>
          </p:cNvPr>
          <p:cNvSpPr>
            <a:spLocks noGrp="1" noChangeArrowheads="1"/>
          </p:cNvSpPr>
          <p:nvPr>
            <p:ph type="sldNum" idx="12"/>
          </p:nvPr>
        </p:nvSpPr>
        <p:spPr>
          <a:ln/>
        </p:spPr>
        <p:txBody>
          <a:bodyPr/>
          <a:lstStyle>
            <a:lvl1pPr>
              <a:defRPr/>
            </a:lvl1pPr>
          </a:lstStyle>
          <a:p>
            <a:pPr>
              <a:defRPr/>
            </a:pPr>
            <a:fld id="{DA12C922-F11C-E940-B208-47F9D5A187AE}" type="slidenum">
              <a:rPr lang="en-CA" altLang="en-US"/>
              <a:pPr>
                <a:defRPr/>
              </a:pPr>
              <a:t>‹#›</a:t>
            </a:fld>
            <a:endParaRPr lang="en-CA" altLang="en-US"/>
          </a:p>
        </p:txBody>
      </p:sp>
    </p:spTree>
    <p:extLst>
      <p:ext uri="{BB962C8B-B14F-4D97-AF65-F5344CB8AC3E}">
        <p14:creationId xmlns:p14="http://schemas.microsoft.com/office/powerpoint/2010/main" val="2139779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481013"/>
            <a:ext cx="2266950" cy="6419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481013"/>
            <a:ext cx="6650037" cy="6419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8E7C86C-2077-0CA7-F6D4-FF34CA2DC67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ECAC38D2-9D2B-9914-DC85-B9C65D68EBA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F0FEEE4-ED2E-4FC9-4A78-3F5F218C2E11}"/>
              </a:ext>
            </a:extLst>
          </p:cNvPr>
          <p:cNvSpPr>
            <a:spLocks noGrp="1" noChangeArrowheads="1"/>
          </p:cNvSpPr>
          <p:nvPr>
            <p:ph type="sldNum" idx="12"/>
          </p:nvPr>
        </p:nvSpPr>
        <p:spPr>
          <a:ln/>
        </p:spPr>
        <p:txBody>
          <a:bodyPr/>
          <a:lstStyle>
            <a:lvl1pPr>
              <a:defRPr/>
            </a:lvl1pPr>
          </a:lstStyle>
          <a:p>
            <a:pPr>
              <a:defRPr/>
            </a:pPr>
            <a:fld id="{89502749-233E-FF42-9746-F486767A2649}" type="slidenum">
              <a:rPr lang="en-CA" altLang="en-US"/>
              <a:pPr>
                <a:defRPr/>
              </a:pPr>
              <a:t>‹#›</a:t>
            </a:fld>
            <a:endParaRPr lang="en-CA" altLang="en-US"/>
          </a:p>
        </p:txBody>
      </p:sp>
    </p:spTree>
    <p:extLst>
      <p:ext uri="{BB962C8B-B14F-4D97-AF65-F5344CB8AC3E}">
        <p14:creationId xmlns:p14="http://schemas.microsoft.com/office/powerpoint/2010/main" val="21064328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001A7E3F-8AF9-7E08-AD34-D66F969A97E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728FCD5F-E4CE-E161-AB8B-5BACF5ECF92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4B05A6AE-0BF9-FE45-E197-0F3EC8C369AE}"/>
              </a:ext>
            </a:extLst>
          </p:cNvPr>
          <p:cNvSpPr>
            <a:spLocks noGrp="1" noChangeArrowheads="1"/>
          </p:cNvSpPr>
          <p:nvPr>
            <p:ph type="sldNum" idx="12"/>
          </p:nvPr>
        </p:nvSpPr>
        <p:spPr>
          <a:ln/>
        </p:spPr>
        <p:txBody>
          <a:bodyPr/>
          <a:lstStyle>
            <a:lvl1pPr>
              <a:defRPr/>
            </a:lvl1pPr>
          </a:lstStyle>
          <a:p>
            <a:pPr>
              <a:defRPr/>
            </a:pPr>
            <a:fld id="{6B493039-5F8B-124D-82A5-D25ED58B9097}" type="slidenum">
              <a:rPr lang="en-CA" altLang="en-US"/>
              <a:pPr>
                <a:defRPr/>
              </a:pPr>
              <a:t>‹#›</a:t>
            </a:fld>
            <a:endParaRPr lang="en-CA" altLang="en-US"/>
          </a:p>
        </p:txBody>
      </p:sp>
    </p:spTree>
    <p:extLst>
      <p:ext uri="{BB962C8B-B14F-4D97-AF65-F5344CB8AC3E}">
        <p14:creationId xmlns:p14="http://schemas.microsoft.com/office/powerpoint/2010/main" val="23673686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FF4E50-B820-A17A-AECC-88A9822A2E1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17984BEE-F99D-ACF9-D090-6FB08F1B0D42}"/>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997BBB06-B9A5-C3C8-3C54-3FC0912CAB85}"/>
              </a:ext>
            </a:extLst>
          </p:cNvPr>
          <p:cNvSpPr>
            <a:spLocks noGrp="1" noChangeArrowheads="1"/>
          </p:cNvSpPr>
          <p:nvPr>
            <p:ph type="sldNum" idx="12"/>
          </p:nvPr>
        </p:nvSpPr>
        <p:spPr>
          <a:ln/>
        </p:spPr>
        <p:txBody>
          <a:bodyPr/>
          <a:lstStyle>
            <a:lvl1pPr>
              <a:defRPr/>
            </a:lvl1pPr>
          </a:lstStyle>
          <a:p>
            <a:pPr>
              <a:defRPr/>
            </a:pPr>
            <a:fld id="{9246100D-1569-724C-826D-ED18489D04D2}" type="slidenum">
              <a:rPr lang="en-CA" altLang="en-US"/>
              <a:pPr>
                <a:defRPr/>
              </a:pPr>
              <a:t>‹#›</a:t>
            </a:fld>
            <a:endParaRPr lang="en-CA" altLang="en-US"/>
          </a:p>
        </p:txBody>
      </p:sp>
    </p:spTree>
    <p:extLst>
      <p:ext uri="{BB962C8B-B14F-4D97-AF65-F5344CB8AC3E}">
        <p14:creationId xmlns:p14="http://schemas.microsoft.com/office/powerpoint/2010/main" val="31320144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58569476-CA5C-9E36-E23A-870924E1601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FE26068-E56C-893F-DC36-1E68CE72C5E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186A344-E048-17C1-A141-63C4C5A24838}"/>
              </a:ext>
            </a:extLst>
          </p:cNvPr>
          <p:cNvSpPr>
            <a:spLocks noGrp="1" noChangeArrowheads="1"/>
          </p:cNvSpPr>
          <p:nvPr>
            <p:ph type="sldNum" idx="12"/>
          </p:nvPr>
        </p:nvSpPr>
        <p:spPr>
          <a:ln/>
        </p:spPr>
        <p:txBody>
          <a:bodyPr/>
          <a:lstStyle>
            <a:lvl1pPr>
              <a:defRPr/>
            </a:lvl1pPr>
          </a:lstStyle>
          <a:p>
            <a:pPr>
              <a:defRPr/>
            </a:pPr>
            <a:fld id="{40671A89-65D9-8E44-95B4-BD82DF4EA1A0}" type="slidenum">
              <a:rPr lang="en-CA" altLang="en-US"/>
              <a:pPr>
                <a:defRPr/>
              </a:pPr>
              <a:t>‹#›</a:t>
            </a:fld>
            <a:endParaRPr lang="en-CA" altLang="en-US"/>
          </a:p>
        </p:txBody>
      </p:sp>
    </p:spTree>
    <p:extLst>
      <p:ext uri="{BB962C8B-B14F-4D97-AF65-F5344CB8AC3E}">
        <p14:creationId xmlns:p14="http://schemas.microsoft.com/office/powerpoint/2010/main" val="22981927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2160588"/>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2160588"/>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2767D16-EC1F-B26E-BCFF-DFD0C98E854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3D17C067-FC63-E331-0238-C4C9F693272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C6C9FDAC-585F-DCDC-C0BA-98700E4F2BF8}"/>
              </a:ext>
            </a:extLst>
          </p:cNvPr>
          <p:cNvSpPr>
            <a:spLocks noGrp="1" noChangeArrowheads="1"/>
          </p:cNvSpPr>
          <p:nvPr>
            <p:ph type="sldNum" idx="12"/>
          </p:nvPr>
        </p:nvSpPr>
        <p:spPr>
          <a:ln/>
        </p:spPr>
        <p:txBody>
          <a:bodyPr/>
          <a:lstStyle>
            <a:lvl1pPr>
              <a:defRPr/>
            </a:lvl1pPr>
          </a:lstStyle>
          <a:p>
            <a:pPr>
              <a:defRPr/>
            </a:pPr>
            <a:fld id="{A9CA627C-8E40-334F-9EA5-267F2748F85A}" type="slidenum">
              <a:rPr lang="en-CA" altLang="en-US"/>
              <a:pPr>
                <a:defRPr/>
              </a:pPr>
              <a:t>‹#›</a:t>
            </a:fld>
            <a:endParaRPr lang="en-CA" altLang="en-US"/>
          </a:p>
        </p:txBody>
      </p:sp>
    </p:spTree>
    <p:extLst>
      <p:ext uri="{BB962C8B-B14F-4D97-AF65-F5344CB8AC3E}">
        <p14:creationId xmlns:p14="http://schemas.microsoft.com/office/powerpoint/2010/main" val="32630730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078DEB3-E405-0892-9587-907565D9F58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56C8F269-9AA0-B7B5-7484-5D41202F2E3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58230A1D-8FF1-BBC3-C3A0-5B1873843EFC}"/>
              </a:ext>
            </a:extLst>
          </p:cNvPr>
          <p:cNvSpPr>
            <a:spLocks noGrp="1" noChangeArrowheads="1"/>
          </p:cNvSpPr>
          <p:nvPr>
            <p:ph type="sldNum" idx="12"/>
          </p:nvPr>
        </p:nvSpPr>
        <p:spPr>
          <a:ln/>
        </p:spPr>
        <p:txBody>
          <a:bodyPr/>
          <a:lstStyle>
            <a:lvl1pPr>
              <a:defRPr/>
            </a:lvl1pPr>
          </a:lstStyle>
          <a:p>
            <a:pPr>
              <a:defRPr/>
            </a:pPr>
            <a:fld id="{6B07C711-F8C1-4741-B31A-74C0F9A29B9A}" type="slidenum">
              <a:rPr lang="en-CA" altLang="en-US"/>
              <a:pPr>
                <a:defRPr/>
              </a:pPr>
              <a:t>‹#›</a:t>
            </a:fld>
            <a:endParaRPr lang="en-CA" altLang="en-US"/>
          </a:p>
        </p:txBody>
      </p:sp>
    </p:spTree>
    <p:extLst>
      <p:ext uri="{BB962C8B-B14F-4D97-AF65-F5344CB8AC3E}">
        <p14:creationId xmlns:p14="http://schemas.microsoft.com/office/powerpoint/2010/main" val="224205782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0DE5F1ED-B362-CD6E-CE18-8D7E9691ADF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AE1F0587-B949-FC02-5723-4FFE67D0FC7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17A9D410-215E-7A33-3608-5CAF95C6BB9C}"/>
              </a:ext>
            </a:extLst>
          </p:cNvPr>
          <p:cNvSpPr>
            <a:spLocks noGrp="1" noChangeArrowheads="1"/>
          </p:cNvSpPr>
          <p:nvPr>
            <p:ph type="sldNum" idx="12"/>
          </p:nvPr>
        </p:nvSpPr>
        <p:spPr>
          <a:ln/>
        </p:spPr>
        <p:txBody>
          <a:bodyPr/>
          <a:lstStyle>
            <a:lvl1pPr>
              <a:defRPr/>
            </a:lvl1pPr>
          </a:lstStyle>
          <a:p>
            <a:pPr>
              <a:defRPr/>
            </a:pPr>
            <a:fld id="{267C27F4-33AA-C64A-B735-B13A5E3B65F0}" type="slidenum">
              <a:rPr lang="en-CA" altLang="en-US"/>
              <a:pPr>
                <a:defRPr/>
              </a:pPr>
              <a:t>‹#›</a:t>
            </a:fld>
            <a:endParaRPr lang="en-CA" altLang="en-US"/>
          </a:p>
        </p:txBody>
      </p:sp>
    </p:spTree>
    <p:extLst>
      <p:ext uri="{BB962C8B-B14F-4D97-AF65-F5344CB8AC3E}">
        <p14:creationId xmlns:p14="http://schemas.microsoft.com/office/powerpoint/2010/main" val="7168670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81DF7F1-E22F-DD6C-EA4D-F1BF3CF78D6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00CA6A5D-BFEF-563C-4634-38F60AD4076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0865147D-F2F5-FD2B-BB3C-B2CD391D1F3B}"/>
              </a:ext>
            </a:extLst>
          </p:cNvPr>
          <p:cNvSpPr>
            <a:spLocks noGrp="1" noChangeArrowheads="1"/>
          </p:cNvSpPr>
          <p:nvPr>
            <p:ph type="sldNum" idx="12"/>
          </p:nvPr>
        </p:nvSpPr>
        <p:spPr>
          <a:ln/>
        </p:spPr>
        <p:txBody>
          <a:bodyPr/>
          <a:lstStyle>
            <a:lvl1pPr>
              <a:defRPr/>
            </a:lvl1pPr>
          </a:lstStyle>
          <a:p>
            <a:pPr>
              <a:defRPr/>
            </a:pPr>
            <a:fld id="{AC5487C7-3551-3749-892E-559855EA0E12}" type="slidenum">
              <a:rPr lang="en-CA" altLang="en-US"/>
              <a:pPr>
                <a:defRPr/>
              </a:pPr>
              <a:t>‹#›</a:t>
            </a:fld>
            <a:endParaRPr lang="en-CA" altLang="en-US"/>
          </a:p>
        </p:txBody>
      </p:sp>
    </p:spTree>
    <p:extLst>
      <p:ext uri="{BB962C8B-B14F-4D97-AF65-F5344CB8AC3E}">
        <p14:creationId xmlns:p14="http://schemas.microsoft.com/office/powerpoint/2010/main" val="195792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825E8D86-2412-A5B5-4A21-CA30D0E2F4D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8D929E6-5A84-06C9-3FEC-5095D6CCDE3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9CF74FC-472E-9F3A-9380-B729E80E3836}"/>
              </a:ext>
            </a:extLst>
          </p:cNvPr>
          <p:cNvSpPr>
            <a:spLocks noGrp="1" noChangeArrowheads="1"/>
          </p:cNvSpPr>
          <p:nvPr>
            <p:ph type="sldNum" idx="12"/>
          </p:nvPr>
        </p:nvSpPr>
        <p:spPr>
          <a:ln/>
        </p:spPr>
        <p:txBody>
          <a:bodyPr/>
          <a:lstStyle>
            <a:lvl1pPr>
              <a:defRPr/>
            </a:lvl1pPr>
          </a:lstStyle>
          <a:p>
            <a:pPr>
              <a:defRPr/>
            </a:pPr>
            <a:fld id="{91551BC0-9185-DB43-BBC6-C70DC77EB4DF}" type="slidenum">
              <a:rPr lang="en-US" altLang="en-US"/>
              <a:pPr>
                <a:defRPr/>
              </a:pPr>
              <a:t>‹#›</a:t>
            </a:fld>
            <a:endParaRPr lang="en-US" altLang="en-US"/>
          </a:p>
        </p:txBody>
      </p:sp>
    </p:spTree>
    <p:extLst>
      <p:ext uri="{BB962C8B-B14F-4D97-AF65-F5344CB8AC3E}">
        <p14:creationId xmlns:p14="http://schemas.microsoft.com/office/powerpoint/2010/main" val="2005017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92524522-F98E-FE0F-7C4A-CD4B63EC425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3B18FDFF-DD62-AC5B-9EDA-0E213CC48B2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4D6B5856-9716-B5B3-7622-D57003E05E1A}"/>
              </a:ext>
            </a:extLst>
          </p:cNvPr>
          <p:cNvSpPr>
            <a:spLocks noGrp="1" noChangeArrowheads="1"/>
          </p:cNvSpPr>
          <p:nvPr>
            <p:ph type="sldNum" idx="12"/>
          </p:nvPr>
        </p:nvSpPr>
        <p:spPr>
          <a:ln/>
        </p:spPr>
        <p:txBody>
          <a:bodyPr/>
          <a:lstStyle>
            <a:lvl1pPr>
              <a:defRPr/>
            </a:lvl1pPr>
          </a:lstStyle>
          <a:p>
            <a:pPr>
              <a:defRPr/>
            </a:pPr>
            <a:fld id="{85206753-2EAF-574B-AD96-A83AB903ACAB}" type="slidenum">
              <a:rPr lang="en-CA" altLang="en-US"/>
              <a:pPr>
                <a:defRPr/>
              </a:pPr>
              <a:t>‹#›</a:t>
            </a:fld>
            <a:endParaRPr lang="en-CA" altLang="en-US"/>
          </a:p>
        </p:txBody>
      </p:sp>
    </p:spTree>
    <p:extLst>
      <p:ext uri="{BB962C8B-B14F-4D97-AF65-F5344CB8AC3E}">
        <p14:creationId xmlns:p14="http://schemas.microsoft.com/office/powerpoint/2010/main" val="7540918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D745AE6-3E9C-F9F1-DD75-001CCCE2CF15}"/>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EEDE6526-7C51-740A-D1FD-2C11C3F06C5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19478B86-9CD5-20A7-EFC4-0447F6BEE237}"/>
              </a:ext>
            </a:extLst>
          </p:cNvPr>
          <p:cNvSpPr>
            <a:spLocks noGrp="1" noChangeArrowheads="1"/>
          </p:cNvSpPr>
          <p:nvPr>
            <p:ph type="sldNum" idx="12"/>
          </p:nvPr>
        </p:nvSpPr>
        <p:spPr>
          <a:ln/>
        </p:spPr>
        <p:txBody>
          <a:bodyPr/>
          <a:lstStyle>
            <a:lvl1pPr>
              <a:defRPr/>
            </a:lvl1pPr>
          </a:lstStyle>
          <a:p>
            <a:pPr>
              <a:defRPr/>
            </a:pPr>
            <a:fld id="{82A7E996-8CC9-814E-9755-B30F7CA81D73}" type="slidenum">
              <a:rPr lang="en-CA" altLang="en-US"/>
              <a:pPr>
                <a:defRPr/>
              </a:pPr>
              <a:t>‹#›</a:t>
            </a:fld>
            <a:endParaRPr lang="en-CA" altLang="en-US"/>
          </a:p>
        </p:txBody>
      </p:sp>
    </p:spTree>
    <p:extLst>
      <p:ext uri="{BB962C8B-B14F-4D97-AF65-F5344CB8AC3E}">
        <p14:creationId xmlns:p14="http://schemas.microsoft.com/office/powerpoint/2010/main" val="18390855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8C1B663-0C95-7F1C-0324-ECB11EA980F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9C981D43-D8D9-DD7D-EDB1-3DFB64A559D2}"/>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15E2AFEE-CB8A-C2D9-4DE7-CFF7A26472B0}"/>
              </a:ext>
            </a:extLst>
          </p:cNvPr>
          <p:cNvSpPr>
            <a:spLocks noGrp="1" noChangeArrowheads="1"/>
          </p:cNvSpPr>
          <p:nvPr>
            <p:ph type="sldNum" idx="12"/>
          </p:nvPr>
        </p:nvSpPr>
        <p:spPr>
          <a:ln/>
        </p:spPr>
        <p:txBody>
          <a:bodyPr/>
          <a:lstStyle>
            <a:lvl1pPr>
              <a:defRPr/>
            </a:lvl1pPr>
          </a:lstStyle>
          <a:p>
            <a:pPr>
              <a:defRPr/>
            </a:pPr>
            <a:fld id="{6F07C64E-52E5-8444-9A8D-A403C0A35CA9}" type="slidenum">
              <a:rPr lang="en-CA" altLang="en-US"/>
              <a:pPr>
                <a:defRPr/>
              </a:pPr>
              <a:t>‹#›</a:t>
            </a:fld>
            <a:endParaRPr lang="en-CA" altLang="en-US"/>
          </a:p>
        </p:txBody>
      </p:sp>
    </p:spTree>
    <p:extLst>
      <p:ext uri="{BB962C8B-B14F-4D97-AF65-F5344CB8AC3E}">
        <p14:creationId xmlns:p14="http://schemas.microsoft.com/office/powerpoint/2010/main" val="1422886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846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846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0CDEFF5-4037-6355-BCDB-416115387AF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9B3B2012-3CE9-2487-2A88-EC5E87DFC92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8A137A43-8EE9-E2D1-C7D6-6768FA0D1B31}"/>
              </a:ext>
            </a:extLst>
          </p:cNvPr>
          <p:cNvSpPr>
            <a:spLocks noGrp="1" noChangeArrowheads="1"/>
          </p:cNvSpPr>
          <p:nvPr>
            <p:ph type="sldNum" idx="12"/>
          </p:nvPr>
        </p:nvSpPr>
        <p:spPr>
          <a:ln/>
        </p:spPr>
        <p:txBody>
          <a:bodyPr/>
          <a:lstStyle>
            <a:lvl1pPr>
              <a:defRPr/>
            </a:lvl1pPr>
          </a:lstStyle>
          <a:p>
            <a:pPr>
              <a:defRPr/>
            </a:pPr>
            <a:fld id="{A99ADA52-58C7-4D4B-B738-EC53EDB4A0A1}" type="slidenum">
              <a:rPr lang="en-CA" altLang="en-US"/>
              <a:pPr>
                <a:defRPr/>
              </a:pPr>
              <a:t>‹#›</a:t>
            </a:fld>
            <a:endParaRPr lang="en-CA" altLang="en-US"/>
          </a:p>
        </p:txBody>
      </p:sp>
    </p:spTree>
    <p:extLst>
      <p:ext uri="{BB962C8B-B14F-4D97-AF65-F5344CB8AC3E}">
        <p14:creationId xmlns:p14="http://schemas.microsoft.com/office/powerpoint/2010/main" val="37768071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0E6BEABC-3995-9238-714A-4AED3576466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61BB8D8E-950B-6FE5-7178-F2303232F35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B5FA3CDA-6402-4C90-E9B8-42A90EC1D02D}"/>
              </a:ext>
            </a:extLst>
          </p:cNvPr>
          <p:cNvSpPr>
            <a:spLocks noGrp="1" noChangeArrowheads="1"/>
          </p:cNvSpPr>
          <p:nvPr>
            <p:ph type="sldNum" idx="12"/>
          </p:nvPr>
        </p:nvSpPr>
        <p:spPr>
          <a:ln/>
        </p:spPr>
        <p:txBody>
          <a:bodyPr/>
          <a:lstStyle>
            <a:lvl1pPr>
              <a:defRPr/>
            </a:lvl1pPr>
          </a:lstStyle>
          <a:p>
            <a:pPr>
              <a:defRPr/>
            </a:pPr>
            <a:fld id="{F7974F28-D9E3-C94F-B4FC-9AD225169A4F}" type="slidenum">
              <a:rPr lang="en-CA" altLang="en-US"/>
              <a:pPr>
                <a:defRPr/>
              </a:pPr>
              <a:t>‹#›</a:t>
            </a:fld>
            <a:endParaRPr lang="en-CA" altLang="en-US"/>
          </a:p>
        </p:txBody>
      </p:sp>
    </p:spTree>
    <p:extLst>
      <p:ext uri="{BB962C8B-B14F-4D97-AF65-F5344CB8AC3E}">
        <p14:creationId xmlns:p14="http://schemas.microsoft.com/office/powerpoint/2010/main" val="7232352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CBFF865-DCC7-8FEA-510C-C4D5B0BCE63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82F38769-48F1-B5BA-1A8E-87ED0AC939F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A1FDFC3-7054-AF77-85CA-130101A28B2E}"/>
              </a:ext>
            </a:extLst>
          </p:cNvPr>
          <p:cNvSpPr>
            <a:spLocks noGrp="1" noChangeArrowheads="1"/>
          </p:cNvSpPr>
          <p:nvPr>
            <p:ph type="sldNum" idx="12"/>
          </p:nvPr>
        </p:nvSpPr>
        <p:spPr>
          <a:ln/>
        </p:spPr>
        <p:txBody>
          <a:bodyPr/>
          <a:lstStyle>
            <a:lvl1pPr>
              <a:defRPr/>
            </a:lvl1pPr>
          </a:lstStyle>
          <a:p>
            <a:pPr>
              <a:defRPr/>
            </a:pPr>
            <a:fld id="{4A5799C6-856F-904B-9E13-76C20B92671B}" type="slidenum">
              <a:rPr lang="en-CA" altLang="en-US"/>
              <a:pPr>
                <a:defRPr/>
              </a:pPr>
              <a:t>‹#›</a:t>
            </a:fld>
            <a:endParaRPr lang="en-CA" altLang="en-US"/>
          </a:p>
        </p:txBody>
      </p:sp>
    </p:spTree>
    <p:extLst>
      <p:ext uri="{BB962C8B-B14F-4D97-AF65-F5344CB8AC3E}">
        <p14:creationId xmlns:p14="http://schemas.microsoft.com/office/powerpoint/2010/main" val="27015968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EF219627-5642-4661-A7CF-0A3F274E8C2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20A133A-593F-BC4D-3101-B7FF24C46B0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2A73635-1E86-A29F-6276-3AE44A63C08A}"/>
              </a:ext>
            </a:extLst>
          </p:cNvPr>
          <p:cNvSpPr>
            <a:spLocks noGrp="1" noChangeArrowheads="1"/>
          </p:cNvSpPr>
          <p:nvPr>
            <p:ph type="sldNum" idx="12"/>
          </p:nvPr>
        </p:nvSpPr>
        <p:spPr>
          <a:ln/>
        </p:spPr>
        <p:txBody>
          <a:bodyPr/>
          <a:lstStyle>
            <a:lvl1pPr>
              <a:defRPr/>
            </a:lvl1pPr>
          </a:lstStyle>
          <a:p>
            <a:pPr>
              <a:defRPr/>
            </a:pPr>
            <a:fld id="{06B7DA80-5BF7-9D49-8B26-EC0E76790110}" type="slidenum">
              <a:rPr lang="en-CA" altLang="en-US"/>
              <a:pPr>
                <a:defRPr/>
              </a:pPr>
              <a:t>‹#›</a:t>
            </a:fld>
            <a:endParaRPr lang="en-CA" altLang="en-US"/>
          </a:p>
        </p:txBody>
      </p:sp>
    </p:spTree>
    <p:extLst>
      <p:ext uri="{BB962C8B-B14F-4D97-AF65-F5344CB8AC3E}">
        <p14:creationId xmlns:p14="http://schemas.microsoft.com/office/powerpoint/2010/main" val="15273247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A12C0004-F11B-DD95-6A21-7AC767959E9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36C71755-D5A1-BBEA-391D-0FED7364446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6AC9272E-6189-E593-2BD1-1931F7C91DA2}"/>
              </a:ext>
            </a:extLst>
          </p:cNvPr>
          <p:cNvSpPr>
            <a:spLocks noGrp="1" noChangeArrowheads="1"/>
          </p:cNvSpPr>
          <p:nvPr>
            <p:ph type="sldNum" idx="12"/>
          </p:nvPr>
        </p:nvSpPr>
        <p:spPr>
          <a:ln/>
        </p:spPr>
        <p:txBody>
          <a:bodyPr/>
          <a:lstStyle>
            <a:lvl1pPr>
              <a:defRPr/>
            </a:lvl1pPr>
          </a:lstStyle>
          <a:p>
            <a:pPr>
              <a:defRPr/>
            </a:pPr>
            <a:fld id="{EC159AFE-6258-0140-9F08-4968CFECC2BE}" type="slidenum">
              <a:rPr lang="en-CA" altLang="en-US"/>
              <a:pPr>
                <a:defRPr/>
              </a:pPr>
              <a:t>‹#›</a:t>
            </a:fld>
            <a:endParaRPr lang="en-CA" altLang="en-US"/>
          </a:p>
        </p:txBody>
      </p:sp>
    </p:spTree>
    <p:extLst>
      <p:ext uri="{BB962C8B-B14F-4D97-AF65-F5344CB8AC3E}">
        <p14:creationId xmlns:p14="http://schemas.microsoft.com/office/powerpoint/2010/main" val="16649174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A739100-33C1-E789-6DDB-C2A8AC78F59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A2E38B4F-0C8A-2E96-7790-8376D55B6E2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5481D3AD-ED48-7E8B-CB41-F8CC3D9412B0}"/>
              </a:ext>
            </a:extLst>
          </p:cNvPr>
          <p:cNvSpPr>
            <a:spLocks noGrp="1" noChangeArrowheads="1"/>
          </p:cNvSpPr>
          <p:nvPr>
            <p:ph type="sldNum" idx="12"/>
          </p:nvPr>
        </p:nvSpPr>
        <p:spPr>
          <a:ln/>
        </p:spPr>
        <p:txBody>
          <a:bodyPr/>
          <a:lstStyle>
            <a:lvl1pPr>
              <a:defRPr/>
            </a:lvl1pPr>
          </a:lstStyle>
          <a:p>
            <a:pPr>
              <a:defRPr/>
            </a:pPr>
            <a:fld id="{B49EA343-D384-9A4C-ACDC-C6AE9382155C}" type="slidenum">
              <a:rPr lang="en-CA" altLang="en-US"/>
              <a:pPr>
                <a:defRPr/>
              </a:pPr>
              <a:t>‹#›</a:t>
            </a:fld>
            <a:endParaRPr lang="en-CA" altLang="en-US"/>
          </a:p>
        </p:txBody>
      </p:sp>
    </p:spTree>
    <p:extLst>
      <p:ext uri="{BB962C8B-B14F-4D97-AF65-F5344CB8AC3E}">
        <p14:creationId xmlns:p14="http://schemas.microsoft.com/office/powerpoint/2010/main" val="4299641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DFC6C894-6CC1-E907-1347-3CA77B827D2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D556EFFE-39E7-17B5-A519-6D46B64CD02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44FE8DBD-A77B-41F3-825E-A8861EFEF458}"/>
              </a:ext>
            </a:extLst>
          </p:cNvPr>
          <p:cNvSpPr>
            <a:spLocks noGrp="1" noChangeArrowheads="1"/>
          </p:cNvSpPr>
          <p:nvPr>
            <p:ph type="sldNum" idx="12"/>
          </p:nvPr>
        </p:nvSpPr>
        <p:spPr>
          <a:ln/>
        </p:spPr>
        <p:txBody>
          <a:bodyPr/>
          <a:lstStyle>
            <a:lvl1pPr>
              <a:defRPr/>
            </a:lvl1pPr>
          </a:lstStyle>
          <a:p>
            <a:pPr>
              <a:defRPr/>
            </a:pPr>
            <a:fld id="{3509AFD2-F7EC-9941-A7FC-424EBF355932}" type="slidenum">
              <a:rPr lang="en-CA" altLang="en-US"/>
              <a:pPr>
                <a:defRPr/>
              </a:pPr>
              <a:t>‹#›</a:t>
            </a:fld>
            <a:endParaRPr lang="en-CA" altLang="en-US"/>
          </a:p>
        </p:txBody>
      </p:sp>
    </p:spTree>
    <p:extLst>
      <p:ext uri="{BB962C8B-B14F-4D97-AF65-F5344CB8AC3E}">
        <p14:creationId xmlns:p14="http://schemas.microsoft.com/office/powerpoint/2010/main" val="1467085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0"/>
            <a:ext cx="38830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4925" y="0"/>
            <a:ext cx="38830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0231A57E-7FC0-C37D-1C94-1870875425E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9CB260BD-49EA-AF4F-8A47-E7CA7E51C57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A726CF8C-7AD8-63D9-0BFF-A65DC966146A}"/>
              </a:ext>
            </a:extLst>
          </p:cNvPr>
          <p:cNvSpPr>
            <a:spLocks noGrp="1" noChangeArrowheads="1"/>
          </p:cNvSpPr>
          <p:nvPr>
            <p:ph type="sldNum" idx="12"/>
          </p:nvPr>
        </p:nvSpPr>
        <p:spPr>
          <a:ln/>
        </p:spPr>
        <p:txBody>
          <a:bodyPr/>
          <a:lstStyle>
            <a:lvl1pPr>
              <a:defRPr/>
            </a:lvl1pPr>
          </a:lstStyle>
          <a:p>
            <a:pPr>
              <a:defRPr/>
            </a:pPr>
            <a:fld id="{068A7C28-30D3-A24F-B860-07857CF0DEBD}" type="slidenum">
              <a:rPr lang="en-US" altLang="en-US"/>
              <a:pPr>
                <a:defRPr/>
              </a:pPr>
              <a:t>‹#›</a:t>
            </a:fld>
            <a:endParaRPr lang="en-US" altLang="en-US"/>
          </a:p>
        </p:txBody>
      </p:sp>
    </p:spTree>
    <p:extLst>
      <p:ext uri="{BB962C8B-B14F-4D97-AF65-F5344CB8AC3E}">
        <p14:creationId xmlns:p14="http://schemas.microsoft.com/office/powerpoint/2010/main" val="27556411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D8307A8-D7E8-32AA-B7B1-CC61751735D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8C0125FE-85D3-484F-76F9-FA0E4F0463D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C55D5806-7BE0-B3CA-4E82-E31ACB85A67D}"/>
              </a:ext>
            </a:extLst>
          </p:cNvPr>
          <p:cNvSpPr>
            <a:spLocks noGrp="1" noChangeArrowheads="1"/>
          </p:cNvSpPr>
          <p:nvPr>
            <p:ph type="sldNum" idx="12"/>
          </p:nvPr>
        </p:nvSpPr>
        <p:spPr>
          <a:ln/>
        </p:spPr>
        <p:txBody>
          <a:bodyPr/>
          <a:lstStyle>
            <a:lvl1pPr>
              <a:defRPr/>
            </a:lvl1pPr>
          </a:lstStyle>
          <a:p>
            <a:pPr>
              <a:defRPr/>
            </a:pPr>
            <a:fld id="{18194F6E-5C82-B047-B015-CF020181B17A}" type="slidenum">
              <a:rPr lang="en-CA" altLang="en-US"/>
              <a:pPr>
                <a:defRPr/>
              </a:pPr>
              <a:t>‹#›</a:t>
            </a:fld>
            <a:endParaRPr lang="en-CA" altLang="en-US"/>
          </a:p>
        </p:txBody>
      </p:sp>
    </p:spTree>
    <p:extLst>
      <p:ext uri="{BB962C8B-B14F-4D97-AF65-F5344CB8AC3E}">
        <p14:creationId xmlns:p14="http://schemas.microsoft.com/office/powerpoint/2010/main" val="15065023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6E93023-FCDA-9F67-D391-A687430D75A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CD0A6324-B5AF-A94D-9F81-7EB44F5028D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1C9E60E4-F485-6E44-F762-8B98EF1E5C64}"/>
              </a:ext>
            </a:extLst>
          </p:cNvPr>
          <p:cNvSpPr>
            <a:spLocks noGrp="1" noChangeArrowheads="1"/>
          </p:cNvSpPr>
          <p:nvPr>
            <p:ph type="sldNum" idx="12"/>
          </p:nvPr>
        </p:nvSpPr>
        <p:spPr>
          <a:ln/>
        </p:spPr>
        <p:txBody>
          <a:bodyPr/>
          <a:lstStyle>
            <a:lvl1pPr>
              <a:defRPr/>
            </a:lvl1pPr>
          </a:lstStyle>
          <a:p>
            <a:pPr>
              <a:defRPr/>
            </a:pPr>
            <a:fld id="{C931887C-DB1B-4344-8B75-4AC78C7D5994}" type="slidenum">
              <a:rPr lang="en-CA" altLang="en-US"/>
              <a:pPr>
                <a:defRPr/>
              </a:pPr>
              <a:t>‹#›</a:t>
            </a:fld>
            <a:endParaRPr lang="en-CA" altLang="en-US"/>
          </a:p>
        </p:txBody>
      </p:sp>
    </p:spTree>
    <p:extLst>
      <p:ext uri="{BB962C8B-B14F-4D97-AF65-F5344CB8AC3E}">
        <p14:creationId xmlns:p14="http://schemas.microsoft.com/office/powerpoint/2010/main" val="11965317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E27152AA-38A9-99B3-1683-7D062F84DD2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ADA26701-CA48-EACE-0113-D079919F1FC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9CB1604C-827C-76A5-7D3B-DDE82BC1F944}"/>
              </a:ext>
            </a:extLst>
          </p:cNvPr>
          <p:cNvSpPr>
            <a:spLocks noGrp="1" noChangeArrowheads="1"/>
          </p:cNvSpPr>
          <p:nvPr>
            <p:ph type="sldNum" idx="12"/>
          </p:nvPr>
        </p:nvSpPr>
        <p:spPr>
          <a:ln/>
        </p:spPr>
        <p:txBody>
          <a:bodyPr/>
          <a:lstStyle>
            <a:lvl1pPr>
              <a:defRPr/>
            </a:lvl1pPr>
          </a:lstStyle>
          <a:p>
            <a:pPr>
              <a:defRPr/>
            </a:pPr>
            <a:fld id="{B5CC586A-9200-EF4D-BB0A-E760026C9037}" type="slidenum">
              <a:rPr lang="en-CA" altLang="en-US"/>
              <a:pPr>
                <a:defRPr/>
              </a:pPr>
              <a:t>‹#›</a:t>
            </a:fld>
            <a:endParaRPr lang="en-CA" altLang="en-US"/>
          </a:p>
        </p:txBody>
      </p:sp>
    </p:spTree>
    <p:extLst>
      <p:ext uri="{BB962C8B-B14F-4D97-AF65-F5344CB8AC3E}">
        <p14:creationId xmlns:p14="http://schemas.microsoft.com/office/powerpoint/2010/main" val="34201892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7C59352-B8CE-13BC-893C-B4EEF921D81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122788E-435C-FA37-B5DE-B23FDF942A3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5DF446C-CF94-77EF-2C9E-9643D0A0EAFC}"/>
              </a:ext>
            </a:extLst>
          </p:cNvPr>
          <p:cNvSpPr>
            <a:spLocks noGrp="1" noChangeArrowheads="1"/>
          </p:cNvSpPr>
          <p:nvPr>
            <p:ph type="sldNum" idx="12"/>
          </p:nvPr>
        </p:nvSpPr>
        <p:spPr>
          <a:ln/>
        </p:spPr>
        <p:txBody>
          <a:bodyPr/>
          <a:lstStyle>
            <a:lvl1pPr>
              <a:defRPr/>
            </a:lvl1pPr>
          </a:lstStyle>
          <a:p>
            <a:pPr>
              <a:defRPr/>
            </a:pPr>
            <a:fld id="{3B4B738D-0548-9143-B86C-694698B552AC}" type="slidenum">
              <a:rPr lang="en-CA" altLang="en-US"/>
              <a:pPr>
                <a:defRPr/>
              </a:pPr>
              <a:t>‹#›</a:t>
            </a:fld>
            <a:endParaRPr lang="en-CA" altLang="en-US"/>
          </a:p>
        </p:txBody>
      </p:sp>
    </p:spTree>
    <p:extLst>
      <p:ext uri="{BB962C8B-B14F-4D97-AF65-F5344CB8AC3E}">
        <p14:creationId xmlns:p14="http://schemas.microsoft.com/office/powerpoint/2010/main" val="9276706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F886B55-7CD7-5817-DB39-458B0E29133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39F9CB05-5CB6-1425-31D8-10D5DB57016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E35F249A-A692-155E-CAD3-E06A18B2B741}"/>
              </a:ext>
            </a:extLst>
          </p:cNvPr>
          <p:cNvSpPr>
            <a:spLocks noGrp="1" noChangeArrowheads="1"/>
          </p:cNvSpPr>
          <p:nvPr>
            <p:ph type="sldNum" idx="12"/>
          </p:nvPr>
        </p:nvSpPr>
        <p:spPr>
          <a:ln/>
        </p:spPr>
        <p:txBody>
          <a:bodyPr/>
          <a:lstStyle>
            <a:lvl1pPr>
              <a:defRPr/>
            </a:lvl1pPr>
          </a:lstStyle>
          <a:p>
            <a:pPr>
              <a:defRPr/>
            </a:pPr>
            <a:fld id="{861396F1-3ECE-E64F-A093-F9B014729F8A}" type="slidenum">
              <a:rPr lang="en-CA" altLang="en-US"/>
              <a:pPr>
                <a:defRPr/>
              </a:pPr>
              <a:t>‹#›</a:t>
            </a:fld>
            <a:endParaRPr lang="en-CA" altLang="en-US"/>
          </a:p>
        </p:txBody>
      </p:sp>
    </p:spTree>
    <p:extLst>
      <p:ext uri="{BB962C8B-B14F-4D97-AF65-F5344CB8AC3E}">
        <p14:creationId xmlns:p14="http://schemas.microsoft.com/office/powerpoint/2010/main" val="1957434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804560C7-3FCA-DCFE-786C-946CB6835CB3}"/>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C316D7D6-B62F-6F05-65D6-09CDC64B93A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28D5146-29A3-6A56-30E5-03A96D957D19}"/>
              </a:ext>
            </a:extLst>
          </p:cNvPr>
          <p:cNvSpPr>
            <a:spLocks noGrp="1" noChangeArrowheads="1"/>
          </p:cNvSpPr>
          <p:nvPr>
            <p:ph type="sldNum" idx="12"/>
          </p:nvPr>
        </p:nvSpPr>
        <p:spPr>
          <a:ln/>
        </p:spPr>
        <p:txBody>
          <a:bodyPr/>
          <a:lstStyle>
            <a:lvl1pPr>
              <a:defRPr/>
            </a:lvl1pPr>
          </a:lstStyle>
          <a:p>
            <a:pPr>
              <a:defRPr/>
            </a:pPr>
            <a:fld id="{497E2400-60BF-0645-BC8D-0BD32F19637A}" type="slidenum">
              <a:rPr lang="en-CA" altLang="en-US"/>
              <a:pPr>
                <a:defRPr/>
              </a:pPr>
              <a:t>‹#›</a:t>
            </a:fld>
            <a:endParaRPr lang="en-CA" altLang="en-US"/>
          </a:p>
        </p:txBody>
      </p:sp>
    </p:spTree>
    <p:extLst>
      <p:ext uri="{BB962C8B-B14F-4D97-AF65-F5344CB8AC3E}">
        <p14:creationId xmlns:p14="http://schemas.microsoft.com/office/powerpoint/2010/main" val="16462691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2A83ABA-99E9-87F7-8BFB-9972B456024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EFE2F1ED-50FB-54D6-F8F2-8CF7EC01268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A1BA4D99-7565-1DFE-6F28-09EABE1F8441}"/>
              </a:ext>
            </a:extLst>
          </p:cNvPr>
          <p:cNvSpPr>
            <a:spLocks noGrp="1" noChangeArrowheads="1"/>
          </p:cNvSpPr>
          <p:nvPr>
            <p:ph type="sldNum" idx="12"/>
          </p:nvPr>
        </p:nvSpPr>
        <p:spPr>
          <a:ln/>
        </p:spPr>
        <p:txBody>
          <a:bodyPr/>
          <a:lstStyle>
            <a:lvl1pPr>
              <a:defRPr/>
            </a:lvl1pPr>
          </a:lstStyle>
          <a:p>
            <a:pPr>
              <a:defRPr/>
            </a:pPr>
            <a:fld id="{C2B37CAF-EA6A-D547-A530-1BD98A504E2B}" type="slidenum">
              <a:rPr lang="en-CA" altLang="en-US"/>
              <a:pPr>
                <a:defRPr/>
              </a:pPr>
              <a:t>‹#›</a:t>
            </a:fld>
            <a:endParaRPr lang="en-CA" altLang="en-US"/>
          </a:p>
        </p:txBody>
      </p:sp>
    </p:spTree>
    <p:extLst>
      <p:ext uri="{BB962C8B-B14F-4D97-AF65-F5344CB8AC3E}">
        <p14:creationId xmlns:p14="http://schemas.microsoft.com/office/powerpoint/2010/main" val="41915036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FB65876A-55F1-E7E4-F41D-AA775D6A8F5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5B6201A2-063F-E30A-20D2-2FE50C3B858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6BBEA09B-6686-54F6-32A4-75B03C02A33A}"/>
              </a:ext>
            </a:extLst>
          </p:cNvPr>
          <p:cNvSpPr>
            <a:spLocks noGrp="1" noChangeArrowheads="1"/>
          </p:cNvSpPr>
          <p:nvPr>
            <p:ph type="sldNum" idx="12"/>
          </p:nvPr>
        </p:nvSpPr>
        <p:spPr>
          <a:ln/>
        </p:spPr>
        <p:txBody>
          <a:bodyPr/>
          <a:lstStyle>
            <a:lvl1pPr>
              <a:defRPr/>
            </a:lvl1pPr>
          </a:lstStyle>
          <a:p>
            <a:pPr>
              <a:defRPr/>
            </a:pPr>
            <a:fld id="{1B3C0664-B296-5241-8949-955622051D56}" type="slidenum">
              <a:rPr lang="en-CA" altLang="en-US"/>
              <a:pPr>
                <a:defRPr/>
              </a:pPr>
              <a:t>‹#›</a:t>
            </a:fld>
            <a:endParaRPr lang="en-CA" altLang="en-US"/>
          </a:p>
        </p:txBody>
      </p:sp>
    </p:spTree>
    <p:extLst>
      <p:ext uri="{BB962C8B-B14F-4D97-AF65-F5344CB8AC3E}">
        <p14:creationId xmlns:p14="http://schemas.microsoft.com/office/powerpoint/2010/main" val="18646553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2052638"/>
            <a:ext cx="4062412"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4925" y="2052638"/>
            <a:ext cx="4064000"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6CC270E8-E838-2461-AC38-903E441AED2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3352A7E0-0B9A-754B-4A88-5A56C343D2F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69031DFE-5546-3A7A-F209-8588A6A21AB8}"/>
              </a:ext>
            </a:extLst>
          </p:cNvPr>
          <p:cNvSpPr>
            <a:spLocks noGrp="1" noChangeArrowheads="1"/>
          </p:cNvSpPr>
          <p:nvPr>
            <p:ph type="sldNum" idx="12"/>
          </p:nvPr>
        </p:nvSpPr>
        <p:spPr>
          <a:ln/>
        </p:spPr>
        <p:txBody>
          <a:bodyPr/>
          <a:lstStyle>
            <a:lvl1pPr>
              <a:defRPr/>
            </a:lvl1pPr>
          </a:lstStyle>
          <a:p>
            <a:pPr>
              <a:defRPr/>
            </a:pPr>
            <a:fld id="{BC320A21-0C5C-064D-B45A-7F2301213CD1}" type="slidenum">
              <a:rPr lang="en-CA" altLang="en-US"/>
              <a:pPr>
                <a:defRPr/>
              </a:pPr>
              <a:t>‹#›</a:t>
            </a:fld>
            <a:endParaRPr lang="en-CA" altLang="en-US"/>
          </a:p>
        </p:txBody>
      </p:sp>
    </p:spTree>
    <p:extLst>
      <p:ext uri="{BB962C8B-B14F-4D97-AF65-F5344CB8AC3E}">
        <p14:creationId xmlns:p14="http://schemas.microsoft.com/office/powerpoint/2010/main" val="403224840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72568FFB-1B9F-C451-0EDE-07E126B2139F}"/>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69DD22C4-FE04-29C7-9229-39C79E755B0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FCA6BD41-5067-5B41-08E4-197B81D9CBA6}"/>
              </a:ext>
            </a:extLst>
          </p:cNvPr>
          <p:cNvSpPr>
            <a:spLocks noGrp="1" noChangeArrowheads="1"/>
          </p:cNvSpPr>
          <p:nvPr>
            <p:ph type="sldNum" idx="12"/>
          </p:nvPr>
        </p:nvSpPr>
        <p:spPr>
          <a:ln/>
        </p:spPr>
        <p:txBody>
          <a:bodyPr/>
          <a:lstStyle>
            <a:lvl1pPr>
              <a:defRPr/>
            </a:lvl1pPr>
          </a:lstStyle>
          <a:p>
            <a:pPr>
              <a:defRPr/>
            </a:pPr>
            <a:fld id="{F8499D67-52BE-CB4F-86F5-911680322516}" type="slidenum">
              <a:rPr lang="en-CA" altLang="en-US"/>
              <a:pPr>
                <a:defRPr/>
              </a:pPr>
              <a:t>‹#›</a:t>
            </a:fld>
            <a:endParaRPr lang="en-CA" altLang="en-US"/>
          </a:p>
        </p:txBody>
      </p:sp>
    </p:spTree>
    <p:extLst>
      <p:ext uri="{BB962C8B-B14F-4D97-AF65-F5344CB8AC3E}">
        <p14:creationId xmlns:p14="http://schemas.microsoft.com/office/powerpoint/2010/main" val="2820065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5DC08E7-7F5F-8FE9-68E3-6906D452C7E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F8428A5E-BD2A-D373-D298-6A2A9B7339F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067BAB7F-CCA4-2C12-43D1-ED6F303B74A8}"/>
              </a:ext>
            </a:extLst>
          </p:cNvPr>
          <p:cNvSpPr>
            <a:spLocks noGrp="1" noChangeArrowheads="1"/>
          </p:cNvSpPr>
          <p:nvPr>
            <p:ph type="sldNum" idx="12"/>
          </p:nvPr>
        </p:nvSpPr>
        <p:spPr>
          <a:ln/>
        </p:spPr>
        <p:txBody>
          <a:bodyPr/>
          <a:lstStyle>
            <a:lvl1pPr>
              <a:defRPr/>
            </a:lvl1pPr>
          </a:lstStyle>
          <a:p>
            <a:pPr>
              <a:defRPr/>
            </a:pPr>
            <a:fld id="{F64D120F-EC94-DD46-B63B-2492789BE118}" type="slidenum">
              <a:rPr lang="en-US" altLang="en-US"/>
              <a:pPr>
                <a:defRPr/>
              </a:pPr>
              <a:t>‹#›</a:t>
            </a:fld>
            <a:endParaRPr lang="en-US" altLang="en-US"/>
          </a:p>
        </p:txBody>
      </p:sp>
    </p:spTree>
    <p:extLst>
      <p:ext uri="{BB962C8B-B14F-4D97-AF65-F5344CB8AC3E}">
        <p14:creationId xmlns:p14="http://schemas.microsoft.com/office/powerpoint/2010/main" val="28192792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7C288D67-6E0D-748F-DA6E-B2B155AB1BE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E0F39C4F-48F3-A162-7D60-329514AC5C4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6E67B793-F0DD-D14F-9002-FEC69F9638E5}"/>
              </a:ext>
            </a:extLst>
          </p:cNvPr>
          <p:cNvSpPr>
            <a:spLocks noGrp="1" noChangeArrowheads="1"/>
          </p:cNvSpPr>
          <p:nvPr>
            <p:ph type="sldNum" idx="12"/>
          </p:nvPr>
        </p:nvSpPr>
        <p:spPr>
          <a:ln/>
        </p:spPr>
        <p:txBody>
          <a:bodyPr/>
          <a:lstStyle>
            <a:lvl1pPr>
              <a:defRPr/>
            </a:lvl1pPr>
          </a:lstStyle>
          <a:p>
            <a:pPr>
              <a:defRPr/>
            </a:pPr>
            <a:fld id="{B355779F-B338-544C-B355-EB3A430A6156}" type="slidenum">
              <a:rPr lang="en-CA" altLang="en-US"/>
              <a:pPr>
                <a:defRPr/>
              </a:pPr>
              <a:t>‹#›</a:t>
            </a:fld>
            <a:endParaRPr lang="en-CA" altLang="en-US"/>
          </a:p>
        </p:txBody>
      </p:sp>
    </p:spTree>
    <p:extLst>
      <p:ext uri="{BB962C8B-B14F-4D97-AF65-F5344CB8AC3E}">
        <p14:creationId xmlns:p14="http://schemas.microsoft.com/office/powerpoint/2010/main" val="1457500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841307-5C75-6ECD-7E03-92CE609685A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31D3E7B1-BF65-552D-9E31-5B149A37EAF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F3DD78BA-1700-6FBA-498D-6B210276673A}"/>
              </a:ext>
            </a:extLst>
          </p:cNvPr>
          <p:cNvSpPr>
            <a:spLocks noGrp="1" noChangeArrowheads="1"/>
          </p:cNvSpPr>
          <p:nvPr>
            <p:ph type="sldNum" idx="12"/>
          </p:nvPr>
        </p:nvSpPr>
        <p:spPr>
          <a:ln/>
        </p:spPr>
        <p:txBody>
          <a:bodyPr/>
          <a:lstStyle>
            <a:lvl1pPr>
              <a:defRPr/>
            </a:lvl1pPr>
          </a:lstStyle>
          <a:p>
            <a:pPr>
              <a:defRPr/>
            </a:pPr>
            <a:fld id="{D896AC4A-69DA-B643-B128-556AD6556B0E}" type="slidenum">
              <a:rPr lang="en-CA" altLang="en-US"/>
              <a:pPr>
                <a:defRPr/>
              </a:pPr>
              <a:t>‹#›</a:t>
            </a:fld>
            <a:endParaRPr lang="en-CA" altLang="en-US"/>
          </a:p>
        </p:txBody>
      </p:sp>
    </p:spTree>
    <p:extLst>
      <p:ext uri="{BB962C8B-B14F-4D97-AF65-F5344CB8AC3E}">
        <p14:creationId xmlns:p14="http://schemas.microsoft.com/office/powerpoint/2010/main" val="29367142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0718EFBF-BC04-CAFE-0EC3-88D33AA5669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5E7D47D5-5D38-9C75-E73B-91AC283DF7A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3656E925-9E5A-6001-3C88-EAECBAAF9B90}"/>
              </a:ext>
            </a:extLst>
          </p:cNvPr>
          <p:cNvSpPr>
            <a:spLocks noGrp="1" noChangeArrowheads="1"/>
          </p:cNvSpPr>
          <p:nvPr>
            <p:ph type="sldNum" idx="12"/>
          </p:nvPr>
        </p:nvSpPr>
        <p:spPr>
          <a:ln/>
        </p:spPr>
        <p:txBody>
          <a:bodyPr/>
          <a:lstStyle>
            <a:lvl1pPr>
              <a:defRPr/>
            </a:lvl1pPr>
          </a:lstStyle>
          <a:p>
            <a:pPr>
              <a:defRPr/>
            </a:pPr>
            <a:fld id="{67BFBA62-6D49-E148-85F9-09BBE86B39EA}" type="slidenum">
              <a:rPr lang="en-CA" altLang="en-US"/>
              <a:pPr>
                <a:defRPr/>
              </a:pPr>
              <a:t>‹#›</a:t>
            </a:fld>
            <a:endParaRPr lang="en-CA" altLang="en-US"/>
          </a:p>
        </p:txBody>
      </p:sp>
    </p:spTree>
    <p:extLst>
      <p:ext uri="{BB962C8B-B14F-4D97-AF65-F5344CB8AC3E}">
        <p14:creationId xmlns:p14="http://schemas.microsoft.com/office/powerpoint/2010/main" val="38814755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E3CF0C9-A843-E0A5-261A-4F68B3BF7FD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83A85424-D1EE-8A9E-570A-E463E5F1A92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FFAD6D95-FCF5-CFDC-58D5-6B7241551CDA}"/>
              </a:ext>
            </a:extLst>
          </p:cNvPr>
          <p:cNvSpPr>
            <a:spLocks noGrp="1" noChangeArrowheads="1"/>
          </p:cNvSpPr>
          <p:nvPr>
            <p:ph type="sldNum" idx="12"/>
          </p:nvPr>
        </p:nvSpPr>
        <p:spPr>
          <a:ln/>
        </p:spPr>
        <p:txBody>
          <a:bodyPr/>
          <a:lstStyle>
            <a:lvl1pPr>
              <a:defRPr/>
            </a:lvl1pPr>
          </a:lstStyle>
          <a:p>
            <a:pPr>
              <a:defRPr/>
            </a:pPr>
            <a:fld id="{6B787958-3C3C-AC44-B6F2-ADE1EB81A8BE}" type="slidenum">
              <a:rPr lang="en-CA" altLang="en-US"/>
              <a:pPr>
                <a:defRPr/>
              </a:pPr>
              <a:t>‹#›</a:t>
            </a:fld>
            <a:endParaRPr lang="en-CA" altLang="en-US"/>
          </a:p>
        </p:txBody>
      </p:sp>
    </p:spTree>
    <p:extLst>
      <p:ext uri="{BB962C8B-B14F-4D97-AF65-F5344CB8AC3E}">
        <p14:creationId xmlns:p14="http://schemas.microsoft.com/office/powerpoint/2010/main" val="4679864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6B464ED-6012-6A92-730C-7A1C45C2665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AF01B3FB-5693-CAA6-05E1-B55256B13B9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5C36B251-8134-58A7-9FE6-3B07C158F424}"/>
              </a:ext>
            </a:extLst>
          </p:cNvPr>
          <p:cNvSpPr>
            <a:spLocks noGrp="1" noChangeArrowheads="1"/>
          </p:cNvSpPr>
          <p:nvPr>
            <p:ph type="sldNum" idx="12"/>
          </p:nvPr>
        </p:nvSpPr>
        <p:spPr>
          <a:ln/>
        </p:spPr>
        <p:txBody>
          <a:bodyPr/>
          <a:lstStyle>
            <a:lvl1pPr>
              <a:defRPr/>
            </a:lvl1pPr>
          </a:lstStyle>
          <a:p>
            <a:pPr>
              <a:defRPr/>
            </a:pPr>
            <a:fld id="{5958305F-E79B-8F47-BF9A-0E7C849EEC39}" type="slidenum">
              <a:rPr lang="en-CA" altLang="en-US"/>
              <a:pPr>
                <a:defRPr/>
              </a:pPr>
              <a:t>‹#›</a:t>
            </a:fld>
            <a:endParaRPr lang="en-CA" altLang="en-US"/>
          </a:p>
        </p:txBody>
      </p:sp>
    </p:spTree>
    <p:extLst>
      <p:ext uri="{BB962C8B-B14F-4D97-AF65-F5344CB8AC3E}">
        <p14:creationId xmlns:p14="http://schemas.microsoft.com/office/powerpoint/2010/main" val="29692758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88963"/>
            <a:ext cx="2159000" cy="6556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725" y="588963"/>
            <a:ext cx="6327775" cy="655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E175067-F6FB-45D0-7BAA-F3DDB2B7C8C3}"/>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6F0D9AC2-E28B-DDFB-577C-13B4215651B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9768C942-2D20-BF57-B383-4ED158E4C3D8}"/>
              </a:ext>
            </a:extLst>
          </p:cNvPr>
          <p:cNvSpPr>
            <a:spLocks noGrp="1" noChangeArrowheads="1"/>
          </p:cNvSpPr>
          <p:nvPr>
            <p:ph type="sldNum" idx="12"/>
          </p:nvPr>
        </p:nvSpPr>
        <p:spPr>
          <a:ln/>
        </p:spPr>
        <p:txBody>
          <a:bodyPr/>
          <a:lstStyle>
            <a:lvl1pPr>
              <a:defRPr/>
            </a:lvl1pPr>
          </a:lstStyle>
          <a:p>
            <a:pPr>
              <a:defRPr/>
            </a:pPr>
            <a:fld id="{39CBBADB-4C92-C147-B4F0-474CE2F1E212}" type="slidenum">
              <a:rPr lang="en-CA" altLang="en-US"/>
              <a:pPr>
                <a:defRPr/>
              </a:pPr>
              <a:t>‹#›</a:t>
            </a:fld>
            <a:endParaRPr lang="en-CA" altLang="en-US"/>
          </a:p>
        </p:txBody>
      </p:sp>
    </p:spTree>
    <p:extLst>
      <p:ext uri="{BB962C8B-B14F-4D97-AF65-F5344CB8AC3E}">
        <p14:creationId xmlns:p14="http://schemas.microsoft.com/office/powerpoint/2010/main" val="39605145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463B75BC-16A9-AA48-362C-DE33F3EB61D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8197FDB4-C82B-DE55-4832-4F55F8FA26B7}"/>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81AC6137-F25B-60E6-89A4-9C34EC52FFAA}"/>
              </a:ext>
            </a:extLst>
          </p:cNvPr>
          <p:cNvSpPr>
            <a:spLocks noGrp="1" noChangeArrowheads="1"/>
          </p:cNvSpPr>
          <p:nvPr>
            <p:ph type="sldNum" idx="12"/>
          </p:nvPr>
        </p:nvSpPr>
        <p:spPr>
          <a:ln/>
        </p:spPr>
        <p:txBody>
          <a:bodyPr/>
          <a:lstStyle>
            <a:lvl1pPr>
              <a:defRPr/>
            </a:lvl1pPr>
          </a:lstStyle>
          <a:p>
            <a:pPr>
              <a:defRPr/>
            </a:pPr>
            <a:fld id="{54D50FB6-6D10-F542-A34C-61CB1871C124}" type="slidenum">
              <a:rPr lang="en-CA" altLang="en-US"/>
              <a:pPr>
                <a:defRPr/>
              </a:pPr>
              <a:t>‹#›</a:t>
            </a:fld>
            <a:endParaRPr lang="en-CA" altLang="en-US"/>
          </a:p>
        </p:txBody>
      </p:sp>
    </p:spTree>
    <p:extLst>
      <p:ext uri="{BB962C8B-B14F-4D97-AF65-F5344CB8AC3E}">
        <p14:creationId xmlns:p14="http://schemas.microsoft.com/office/powerpoint/2010/main" val="32893235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E91B58D-101E-503A-F249-5F2D93F7DC4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3C9BF59-E19A-E48B-A2C0-C6AE9EE6221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68F18246-E5D9-8B02-A37B-67732C023C20}"/>
              </a:ext>
            </a:extLst>
          </p:cNvPr>
          <p:cNvSpPr>
            <a:spLocks noGrp="1" noChangeArrowheads="1"/>
          </p:cNvSpPr>
          <p:nvPr>
            <p:ph type="sldNum" idx="12"/>
          </p:nvPr>
        </p:nvSpPr>
        <p:spPr>
          <a:ln/>
        </p:spPr>
        <p:txBody>
          <a:bodyPr/>
          <a:lstStyle>
            <a:lvl1pPr>
              <a:defRPr/>
            </a:lvl1pPr>
          </a:lstStyle>
          <a:p>
            <a:pPr>
              <a:defRPr/>
            </a:pPr>
            <a:fld id="{37AC4661-6BF3-EA45-A48B-3A83278553BA}" type="slidenum">
              <a:rPr lang="en-CA" altLang="en-US"/>
              <a:pPr>
                <a:defRPr/>
              </a:pPr>
              <a:t>‹#›</a:t>
            </a:fld>
            <a:endParaRPr lang="en-CA" altLang="en-US"/>
          </a:p>
        </p:txBody>
      </p:sp>
    </p:spTree>
    <p:extLst>
      <p:ext uri="{BB962C8B-B14F-4D97-AF65-F5344CB8AC3E}">
        <p14:creationId xmlns:p14="http://schemas.microsoft.com/office/powerpoint/2010/main" val="341564645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53EC9AB6-133F-5B8D-EDE4-2F3D91DB589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D874D6DB-3008-F896-E282-C2A87779A7B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66D17252-DC3F-9FBB-A155-B8D181DC3792}"/>
              </a:ext>
            </a:extLst>
          </p:cNvPr>
          <p:cNvSpPr>
            <a:spLocks noGrp="1" noChangeArrowheads="1"/>
          </p:cNvSpPr>
          <p:nvPr>
            <p:ph type="sldNum" idx="12"/>
          </p:nvPr>
        </p:nvSpPr>
        <p:spPr>
          <a:ln/>
        </p:spPr>
        <p:txBody>
          <a:bodyPr/>
          <a:lstStyle>
            <a:lvl1pPr>
              <a:defRPr/>
            </a:lvl1pPr>
          </a:lstStyle>
          <a:p>
            <a:pPr>
              <a:defRPr/>
            </a:pPr>
            <a:fld id="{02F22F95-E3A6-F54A-B75E-AA37C383D23B}" type="slidenum">
              <a:rPr lang="en-CA" altLang="en-US"/>
              <a:pPr>
                <a:defRPr/>
              </a:pPr>
              <a:t>‹#›</a:t>
            </a:fld>
            <a:endParaRPr lang="en-CA" altLang="en-US"/>
          </a:p>
        </p:txBody>
      </p:sp>
    </p:spTree>
    <p:extLst>
      <p:ext uri="{BB962C8B-B14F-4D97-AF65-F5344CB8AC3E}">
        <p14:creationId xmlns:p14="http://schemas.microsoft.com/office/powerpoint/2010/main" val="155599019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354138"/>
            <a:ext cx="39909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354138"/>
            <a:ext cx="399097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B04048B8-626B-0F33-40EC-1A5DB129194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3E50DC50-96EB-9B40-9FBF-25FF4B2F807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E45EF8D8-B839-B904-2284-A7A85633EEF7}"/>
              </a:ext>
            </a:extLst>
          </p:cNvPr>
          <p:cNvSpPr>
            <a:spLocks noGrp="1" noChangeArrowheads="1"/>
          </p:cNvSpPr>
          <p:nvPr>
            <p:ph type="sldNum" idx="12"/>
          </p:nvPr>
        </p:nvSpPr>
        <p:spPr>
          <a:ln/>
        </p:spPr>
        <p:txBody>
          <a:bodyPr/>
          <a:lstStyle>
            <a:lvl1pPr>
              <a:defRPr/>
            </a:lvl1pPr>
          </a:lstStyle>
          <a:p>
            <a:pPr>
              <a:defRPr/>
            </a:pPr>
            <a:fld id="{5AD57B67-CB5E-CE40-8A21-3B9D18A02D3D}" type="slidenum">
              <a:rPr lang="en-CA" altLang="en-US"/>
              <a:pPr>
                <a:defRPr/>
              </a:pPr>
              <a:t>‹#›</a:t>
            </a:fld>
            <a:endParaRPr lang="en-CA" altLang="en-US"/>
          </a:p>
        </p:txBody>
      </p:sp>
    </p:spTree>
    <p:extLst>
      <p:ext uri="{BB962C8B-B14F-4D97-AF65-F5344CB8AC3E}">
        <p14:creationId xmlns:p14="http://schemas.microsoft.com/office/powerpoint/2010/main" val="3780160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821E200B-ACD8-C04C-C60E-75701C235EB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8C9D3308-0E7E-449A-771A-0D86B865BC6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2763E32-FD93-4345-4406-E008DEF7D03C}"/>
              </a:ext>
            </a:extLst>
          </p:cNvPr>
          <p:cNvSpPr>
            <a:spLocks noGrp="1" noChangeArrowheads="1"/>
          </p:cNvSpPr>
          <p:nvPr>
            <p:ph type="sldNum" idx="12"/>
          </p:nvPr>
        </p:nvSpPr>
        <p:spPr>
          <a:ln/>
        </p:spPr>
        <p:txBody>
          <a:bodyPr/>
          <a:lstStyle>
            <a:lvl1pPr>
              <a:defRPr/>
            </a:lvl1pPr>
          </a:lstStyle>
          <a:p>
            <a:pPr>
              <a:defRPr/>
            </a:pPr>
            <a:fld id="{4AD9B3F2-CA52-C642-B740-B5B1428D2579}" type="slidenum">
              <a:rPr lang="en-US" altLang="en-US"/>
              <a:pPr>
                <a:defRPr/>
              </a:pPr>
              <a:t>‹#›</a:t>
            </a:fld>
            <a:endParaRPr lang="en-US" altLang="en-US"/>
          </a:p>
        </p:txBody>
      </p:sp>
    </p:spTree>
    <p:extLst>
      <p:ext uri="{BB962C8B-B14F-4D97-AF65-F5344CB8AC3E}">
        <p14:creationId xmlns:p14="http://schemas.microsoft.com/office/powerpoint/2010/main" val="5473720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FC3338BE-CDA4-23F8-FE97-749662B0B0E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45AA08C5-17ED-B121-BE83-86D490B48BE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39E8FB1D-BE29-3DF6-EB3C-45366FA4D844}"/>
              </a:ext>
            </a:extLst>
          </p:cNvPr>
          <p:cNvSpPr>
            <a:spLocks noGrp="1" noChangeArrowheads="1"/>
          </p:cNvSpPr>
          <p:nvPr>
            <p:ph type="sldNum" idx="12"/>
          </p:nvPr>
        </p:nvSpPr>
        <p:spPr>
          <a:ln/>
        </p:spPr>
        <p:txBody>
          <a:bodyPr/>
          <a:lstStyle>
            <a:lvl1pPr>
              <a:defRPr/>
            </a:lvl1pPr>
          </a:lstStyle>
          <a:p>
            <a:pPr>
              <a:defRPr/>
            </a:pPr>
            <a:fld id="{8538DB60-97B4-444B-B86E-586082657960}" type="slidenum">
              <a:rPr lang="en-CA" altLang="en-US"/>
              <a:pPr>
                <a:defRPr/>
              </a:pPr>
              <a:t>‹#›</a:t>
            </a:fld>
            <a:endParaRPr lang="en-CA" altLang="en-US"/>
          </a:p>
        </p:txBody>
      </p:sp>
    </p:spTree>
    <p:extLst>
      <p:ext uri="{BB962C8B-B14F-4D97-AF65-F5344CB8AC3E}">
        <p14:creationId xmlns:p14="http://schemas.microsoft.com/office/powerpoint/2010/main" val="4081589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D1F51DC-85B0-A270-43B4-F52A6021C5C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A9E711F3-0E04-04BE-9AF9-3324AD27F9A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C6F12D2E-70D7-138D-2259-1155AAD2E77A}"/>
              </a:ext>
            </a:extLst>
          </p:cNvPr>
          <p:cNvSpPr>
            <a:spLocks noGrp="1" noChangeArrowheads="1"/>
          </p:cNvSpPr>
          <p:nvPr>
            <p:ph type="sldNum" idx="12"/>
          </p:nvPr>
        </p:nvSpPr>
        <p:spPr>
          <a:ln/>
        </p:spPr>
        <p:txBody>
          <a:bodyPr/>
          <a:lstStyle>
            <a:lvl1pPr>
              <a:defRPr/>
            </a:lvl1pPr>
          </a:lstStyle>
          <a:p>
            <a:pPr>
              <a:defRPr/>
            </a:pPr>
            <a:fld id="{25A14467-D566-F343-87BB-B5183D88EF94}" type="slidenum">
              <a:rPr lang="en-CA" altLang="en-US"/>
              <a:pPr>
                <a:defRPr/>
              </a:pPr>
              <a:t>‹#›</a:t>
            </a:fld>
            <a:endParaRPr lang="en-CA" altLang="en-US"/>
          </a:p>
        </p:txBody>
      </p:sp>
    </p:spTree>
    <p:extLst>
      <p:ext uri="{BB962C8B-B14F-4D97-AF65-F5344CB8AC3E}">
        <p14:creationId xmlns:p14="http://schemas.microsoft.com/office/powerpoint/2010/main" val="16006035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B384CC4-5C57-1DA4-41A3-5D497527FC5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0B4A8F97-EDAA-7AC0-7E65-5B0A4A8F12B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531E4B2B-1E65-0B0E-FA08-90C047D27633}"/>
              </a:ext>
            </a:extLst>
          </p:cNvPr>
          <p:cNvSpPr>
            <a:spLocks noGrp="1" noChangeArrowheads="1"/>
          </p:cNvSpPr>
          <p:nvPr>
            <p:ph type="sldNum" idx="12"/>
          </p:nvPr>
        </p:nvSpPr>
        <p:spPr>
          <a:ln/>
        </p:spPr>
        <p:txBody>
          <a:bodyPr/>
          <a:lstStyle>
            <a:lvl1pPr>
              <a:defRPr/>
            </a:lvl1pPr>
          </a:lstStyle>
          <a:p>
            <a:pPr>
              <a:defRPr/>
            </a:pPr>
            <a:fld id="{951BCB2C-0883-8847-A4EB-1E352398663C}" type="slidenum">
              <a:rPr lang="en-CA" altLang="en-US"/>
              <a:pPr>
                <a:defRPr/>
              </a:pPr>
              <a:t>‹#›</a:t>
            </a:fld>
            <a:endParaRPr lang="en-CA" altLang="en-US"/>
          </a:p>
        </p:txBody>
      </p:sp>
    </p:spTree>
    <p:extLst>
      <p:ext uri="{BB962C8B-B14F-4D97-AF65-F5344CB8AC3E}">
        <p14:creationId xmlns:p14="http://schemas.microsoft.com/office/powerpoint/2010/main" val="39386333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40262E7C-B2CB-D80F-0400-6D2E97BA192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D8F819B9-E7F1-978B-2E54-35F1A99078D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3BEA404E-DF79-1BF7-CE36-274CB8C227A4}"/>
              </a:ext>
            </a:extLst>
          </p:cNvPr>
          <p:cNvSpPr>
            <a:spLocks noGrp="1" noChangeArrowheads="1"/>
          </p:cNvSpPr>
          <p:nvPr>
            <p:ph type="sldNum" idx="12"/>
          </p:nvPr>
        </p:nvSpPr>
        <p:spPr>
          <a:ln/>
        </p:spPr>
        <p:txBody>
          <a:bodyPr/>
          <a:lstStyle>
            <a:lvl1pPr>
              <a:defRPr/>
            </a:lvl1pPr>
          </a:lstStyle>
          <a:p>
            <a:pPr>
              <a:defRPr/>
            </a:pPr>
            <a:fld id="{FEE55327-CA17-904E-8F0C-BEB9E75EC622}" type="slidenum">
              <a:rPr lang="en-CA" altLang="en-US"/>
              <a:pPr>
                <a:defRPr/>
              </a:pPr>
              <a:t>‹#›</a:t>
            </a:fld>
            <a:endParaRPr lang="en-CA" altLang="en-US"/>
          </a:p>
        </p:txBody>
      </p:sp>
    </p:spTree>
    <p:extLst>
      <p:ext uri="{BB962C8B-B14F-4D97-AF65-F5344CB8AC3E}">
        <p14:creationId xmlns:p14="http://schemas.microsoft.com/office/powerpoint/2010/main" val="5040860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6D5463AF-47D4-5368-0DCA-9083D3B1D7F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C4184962-4E4F-7A24-5733-AD7A61961D6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C19B30FD-AAF6-286C-2A4C-73AE7F2D8661}"/>
              </a:ext>
            </a:extLst>
          </p:cNvPr>
          <p:cNvSpPr>
            <a:spLocks noGrp="1" noChangeArrowheads="1"/>
          </p:cNvSpPr>
          <p:nvPr>
            <p:ph type="sldNum" idx="12"/>
          </p:nvPr>
        </p:nvSpPr>
        <p:spPr>
          <a:ln/>
        </p:spPr>
        <p:txBody>
          <a:bodyPr/>
          <a:lstStyle>
            <a:lvl1pPr>
              <a:defRPr/>
            </a:lvl1pPr>
          </a:lstStyle>
          <a:p>
            <a:pPr>
              <a:defRPr/>
            </a:pPr>
            <a:fld id="{8CD6DCFB-7069-E747-99D7-DFC8BAA413F7}" type="slidenum">
              <a:rPr lang="en-CA" altLang="en-US"/>
              <a:pPr>
                <a:defRPr/>
              </a:pPr>
              <a:t>‹#›</a:t>
            </a:fld>
            <a:endParaRPr lang="en-CA" altLang="en-US"/>
          </a:p>
        </p:txBody>
      </p:sp>
    </p:spTree>
    <p:extLst>
      <p:ext uri="{BB962C8B-B14F-4D97-AF65-F5344CB8AC3E}">
        <p14:creationId xmlns:p14="http://schemas.microsoft.com/office/powerpoint/2010/main" val="12081272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B97AB89-E4EE-1C0D-A010-D4B5F961F61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4810A09B-6044-48BD-9C65-A3FF38DF3F9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CA0192E-92F4-B543-2F2B-7C649C4A6565}"/>
              </a:ext>
            </a:extLst>
          </p:cNvPr>
          <p:cNvSpPr>
            <a:spLocks noGrp="1" noChangeArrowheads="1"/>
          </p:cNvSpPr>
          <p:nvPr>
            <p:ph type="sldNum" idx="12"/>
          </p:nvPr>
        </p:nvSpPr>
        <p:spPr>
          <a:ln/>
        </p:spPr>
        <p:txBody>
          <a:bodyPr/>
          <a:lstStyle>
            <a:lvl1pPr>
              <a:defRPr/>
            </a:lvl1pPr>
          </a:lstStyle>
          <a:p>
            <a:pPr>
              <a:defRPr/>
            </a:pPr>
            <a:fld id="{5A7E5F0C-7318-A240-B30A-07EAA6423D9F}" type="slidenum">
              <a:rPr lang="en-CA" altLang="en-US"/>
              <a:pPr>
                <a:defRPr/>
              </a:pPr>
              <a:t>‹#›</a:t>
            </a:fld>
            <a:endParaRPr lang="en-CA" altLang="en-US"/>
          </a:p>
        </p:txBody>
      </p:sp>
    </p:spTree>
    <p:extLst>
      <p:ext uri="{BB962C8B-B14F-4D97-AF65-F5344CB8AC3E}">
        <p14:creationId xmlns:p14="http://schemas.microsoft.com/office/powerpoint/2010/main" val="41306532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01625"/>
            <a:ext cx="2068512" cy="6040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363" y="301625"/>
            <a:ext cx="6057900" cy="6040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F64E2B2-8414-FA3B-ADF5-AB1D8A32C7B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07295981-AEE1-C457-6F9C-4EEA1003CD2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FF8E1B1-5928-A49E-FC69-0AF2EE6AC6AC}"/>
              </a:ext>
            </a:extLst>
          </p:cNvPr>
          <p:cNvSpPr>
            <a:spLocks noGrp="1" noChangeArrowheads="1"/>
          </p:cNvSpPr>
          <p:nvPr>
            <p:ph type="sldNum" idx="12"/>
          </p:nvPr>
        </p:nvSpPr>
        <p:spPr>
          <a:ln/>
        </p:spPr>
        <p:txBody>
          <a:bodyPr/>
          <a:lstStyle>
            <a:lvl1pPr>
              <a:defRPr/>
            </a:lvl1pPr>
          </a:lstStyle>
          <a:p>
            <a:pPr>
              <a:defRPr/>
            </a:pPr>
            <a:fld id="{8DBCD987-48EA-7046-B476-1E52F9B8103B}" type="slidenum">
              <a:rPr lang="en-CA" altLang="en-US"/>
              <a:pPr>
                <a:defRPr/>
              </a:pPr>
              <a:t>‹#›</a:t>
            </a:fld>
            <a:endParaRPr lang="en-CA" altLang="en-US"/>
          </a:p>
        </p:txBody>
      </p:sp>
    </p:spTree>
    <p:extLst>
      <p:ext uri="{BB962C8B-B14F-4D97-AF65-F5344CB8AC3E}">
        <p14:creationId xmlns:p14="http://schemas.microsoft.com/office/powerpoint/2010/main" val="22848162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625CAE9D-6F11-01AB-23C5-22C5906492B5}"/>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B0028577-BCBD-8E5F-0F72-C1E7D7C9454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AD428FCD-1ED3-AFD2-49E3-4ED1E5D86F2E}"/>
              </a:ext>
            </a:extLst>
          </p:cNvPr>
          <p:cNvSpPr>
            <a:spLocks noGrp="1" noChangeArrowheads="1"/>
          </p:cNvSpPr>
          <p:nvPr>
            <p:ph type="sldNum" idx="12"/>
          </p:nvPr>
        </p:nvSpPr>
        <p:spPr>
          <a:ln/>
        </p:spPr>
        <p:txBody>
          <a:bodyPr/>
          <a:lstStyle>
            <a:lvl1pPr>
              <a:defRPr/>
            </a:lvl1pPr>
          </a:lstStyle>
          <a:p>
            <a:pPr>
              <a:defRPr/>
            </a:pPr>
            <a:fld id="{5982931D-B3BC-EE4D-824E-EA32912ACCDC}" type="slidenum">
              <a:rPr lang="en-CA" altLang="en-US"/>
              <a:pPr>
                <a:defRPr/>
              </a:pPr>
              <a:t>‹#›</a:t>
            </a:fld>
            <a:endParaRPr lang="en-CA" altLang="en-US"/>
          </a:p>
        </p:txBody>
      </p:sp>
    </p:spTree>
    <p:extLst>
      <p:ext uri="{BB962C8B-B14F-4D97-AF65-F5344CB8AC3E}">
        <p14:creationId xmlns:p14="http://schemas.microsoft.com/office/powerpoint/2010/main" val="7912721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D09BAF8-078D-B8BB-60E6-C47A62C6E24F}"/>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D4C1DCFD-7536-FDBE-8D15-2EBC7015777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7D937E37-7322-1429-CCA4-35DE4F83EBEB}"/>
              </a:ext>
            </a:extLst>
          </p:cNvPr>
          <p:cNvSpPr>
            <a:spLocks noGrp="1" noChangeArrowheads="1"/>
          </p:cNvSpPr>
          <p:nvPr>
            <p:ph type="sldNum" idx="12"/>
          </p:nvPr>
        </p:nvSpPr>
        <p:spPr>
          <a:ln/>
        </p:spPr>
        <p:txBody>
          <a:bodyPr/>
          <a:lstStyle>
            <a:lvl1pPr>
              <a:defRPr/>
            </a:lvl1pPr>
          </a:lstStyle>
          <a:p>
            <a:pPr>
              <a:defRPr/>
            </a:pPr>
            <a:fld id="{9F24273C-0B87-4144-A623-6AC1BC015D10}" type="slidenum">
              <a:rPr lang="en-CA" altLang="en-US"/>
              <a:pPr>
                <a:defRPr/>
              </a:pPr>
              <a:t>‹#›</a:t>
            </a:fld>
            <a:endParaRPr lang="en-CA" altLang="en-US"/>
          </a:p>
        </p:txBody>
      </p:sp>
    </p:spTree>
    <p:extLst>
      <p:ext uri="{BB962C8B-B14F-4D97-AF65-F5344CB8AC3E}">
        <p14:creationId xmlns:p14="http://schemas.microsoft.com/office/powerpoint/2010/main" val="8586922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D17DCB69-AC7F-6D5E-4B4D-E6C2D53827D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4CAADE3F-9FB4-E412-D3F6-8E12899C31B2}"/>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7C3DEF5D-B269-E53A-4234-644C16635636}"/>
              </a:ext>
            </a:extLst>
          </p:cNvPr>
          <p:cNvSpPr>
            <a:spLocks noGrp="1" noChangeArrowheads="1"/>
          </p:cNvSpPr>
          <p:nvPr>
            <p:ph type="sldNum" idx="12"/>
          </p:nvPr>
        </p:nvSpPr>
        <p:spPr>
          <a:ln/>
        </p:spPr>
        <p:txBody>
          <a:bodyPr/>
          <a:lstStyle>
            <a:lvl1pPr>
              <a:defRPr/>
            </a:lvl1pPr>
          </a:lstStyle>
          <a:p>
            <a:pPr>
              <a:defRPr/>
            </a:pPr>
            <a:fld id="{F913B9C3-086D-D445-8FC9-01770C88E333}" type="slidenum">
              <a:rPr lang="en-CA" altLang="en-US"/>
              <a:pPr>
                <a:defRPr/>
              </a:pPr>
              <a:t>‹#›</a:t>
            </a:fld>
            <a:endParaRPr lang="en-CA" altLang="en-US"/>
          </a:p>
        </p:txBody>
      </p:sp>
    </p:spTree>
    <p:extLst>
      <p:ext uri="{BB962C8B-B14F-4D97-AF65-F5344CB8AC3E}">
        <p14:creationId xmlns:p14="http://schemas.microsoft.com/office/powerpoint/2010/main" val="3679731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09640C6-F00D-2325-F416-929D5705C0D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5ABCDD04-CDA8-AA26-A5D8-AEB4960987D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0FBA147-5057-2BCB-6502-9970F83A1AF4}"/>
              </a:ext>
            </a:extLst>
          </p:cNvPr>
          <p:cNvSpPr>
            <a:spLocks noGrp="1" noChangeArrowheads="1"/>
          </p:cNvSpPr>
          <p:nvPr>
            <p:ph type="sldNum" idx="12"/>
          </p:nvPr>
        </p:nvSpPr>
        <p:spPr>
          <a:ln/>
        </p:spPr>
        <p:txBody>
          <a:bodyPr/>
          <a:lstStyle>
            <a:lvl1pPr>
              <a:defRPr/>
            </a:lvl1pPr>
          </a:lstStyle>
          <a:p>
            <a:pPr>
              <a:defRPr/>
            </a:pPr>
            <a:fld id="{4B69D500-CA5E-F74F-94DC-88AD1F9A7117}" type="slidenum">
              <a:rPr lang="en-US" altLang="en-US"/>
              <a:pPr>
                <a:defRPr/>
              </a:pPr>
              <a:t>‹#›</a:t>
            </a:fld>
            <a:endParaRPr lang="en-US" altLang="en-US"/>
          </a:p>
        </p:txBody>
      </p:sp>
    </p:spTree>
    <p:extLst>
      <p:ext uri="{BB962C8B-B14F-4D97-AF65-F5344CB8AC3E}">
        <p14:creationId xmlns:p14="http://schemas.microsoft.com/office/powerpoint/2010/main" val="14165291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2160588"/>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2160588"/>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E50CE2D-96FD-754F-EBC0-FA35C245AF0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560F121C-3A96-4E16-73D7-92E34FC48372}"/>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7DFBF760-7566-D12C-96F9-6A34E458B1CC}"/>
              </a:ext>
            </a:extLst>
          </p:cNvPr>
          <p:cNvSpPr>
            <a:spLocks noGrp="1" noChangeArrowheads="1"/>
          </p:cNvSpPr>
          <p:nvPr>
            <p:ph type="sldNum" idx="12"/>
          </p:nvPr>
        </p:nvSpPr>
        <p:spPr>
          <a:ln/>
        </p:spPr>
        <p:txBody>
          <a:bodyPr/>
          <a:lstStyle>
            <a:lvl1pPr>
              <a:defRPr/>
            </a:lvl1pPr>
          </a:lstStyle>
          <a:p>
            <a:pPr>
              <a:defRPr/>
            </a:pPr>
            <a:fld id="{C6C8A2C5-A991-6B45-9DB2-E9B259BF5F0B}" type="slidenum">
              <a:rPr lang="en-CA" altLang="en-US"/>
              <a:pPr>
                <a:defRPr/>
              </a:pPr>
              <a:t>‹#›</a:t>
            </a:fld>
            <a:endParaRPr lang="en-CA" altLang="en-US"/>
          </a:p>
        </p:txBody>
      </p:sp>
    </p:spTree>
    <p:extLst>
      <p:ext uri="{BB962C8B-B14F-4D97-AF65-F5344CB8AC3E}">
        <p14:creationId xmlns:p14="http://schemas.microsoft.com/office/powerpoint/2010/main" val="1279099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FB5B9E43-A825-40F4-6922-528DBCD280D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D836F90B-5205-44D1-7B52-A1CADBF2A97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9346F979-57DA-F5E6-28EB-7C15D96FF54F}"/>
              </a:ext>
            </a:extLst>
          </p:cNvPr>
          <p:cNvSpPr>
            <a:spLocks noGrp="1" noChangeArrowheads="1"/>
          </p:cNvSpPr>
          <p:nvPr>
            <p:ph type="sldNum" idx="12"/>
          </p:nvPr>
        </p:nvSpPr>
        <p:spPr>
          <a:ln/>
        </p:spPr>
        <p:txBody>
          <a:bodyPr/>
          <a:lstStyle>
            <a:lvl1pPr>
              <a:defRPr/>
            </a:lvl1pPr>
          </a:lstStyle>
          <a:p>
            <a:pPr>
              <a:defRPr/>
            </a:pPr>
            <a:fld id="{37246FFA-3E81-4741-8994-2420CEFB41C0}" type="slidenum">
              <a:rPr lang="en-CA" altLang="en-US"/>
              <a:pPr>
                <a:defRPr/>
              </a:pPr>
              <a:t>‹#›</a:t>
            </a:fld>
            <a:endParaRPr lang="en-CA" altLang="en-US"/>
          </a:p>
        </p:txBody>
      </p:sp>
    </p:spTree>
    <p:extLst>
      <p:ext uri="{BB962C8B-B14F-4D97-AF65-F5344CB8AC3E}">
        <p14:creationId xmlns:p14="http://schemas.microsoft.com/office/powerpoint/2010/main" val="1525053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D5014A86-4AF3-38CF-AB60-891A6BDEE58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5388A291-53F8-E55F-FAEA-63A2F781001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0A53984E-8698-7702-A576-65545FC94E18}"/>
              </a:ext>
            </a:extLst>
          </p:cNvPr>
          <p:cNvSpPr>
            <a:spLocks noGrp="1" noChangeArrowheads="1"/>
          </p:cNvSpPr>
          <p:nvPr>
            <p:ph type="sldNum" idx="12"/>
          </p:nvPr>
        </p:nvSpPr>
        <p:spPr>
          <a:ln/>
        </p:spPr>
        <p:txBody>
          <a:bodyPr/>
          <a:lstStyle>
            <a:lvl1pPr>
              <a:defRPr/>
            </a:lvl1pPr>
          </a:lstStyle>
          <a:p>
            <a:pPr>
              <a:defRPr/>
            </a:pPr>
            <a:fld id="{93291859-6366-EC47-824A-BF8B31EAB6C4}" type="slidenum">
              <a:rPr lang="en-CA" altLang="en-US"/>
              <a:pPr>
                <a:defRPr/>
              </a:pPr>
              <a:t>‹#›</a:t>
            </a:fld>
            <a:endParaRPr lang="en-CA" altLang="en-US"/>
          </a:p>
        </p:txBody>
      </p:sp>
    </p:spTree>
    <p:extLst>
      <p:ext uri="{BB962C8B-B14F-4D97-AF65-F5344CB8AC3E}">
        <p14:creationId xmlns:p14="http://schemas.microsoft.com/office/powerpoint/2010/main" val="188840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A75FB42-ED43-3403-2151-4305C8AEF28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05018A37-938D-525A-B96A-C8265B40195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53B2B897-E1E3-B9A3-A7C1-40A442F33C89}"/>
              </a:ext>
            </a:extLst>
          </p:cNvPr>
          <p:cNvSpPr>
            <a:spLocks noGrp="1" noChangeArrowheads="1"/>
          </p:cNvSpPr>
          <p:nvPr>
            <p:ph type="sldNum" idx="12"/>
          </p:nvPr>
        </p:nvSpPr>
        <p:spPr>
          <a:ln/>
        </p:spPr>
        <p:txBody>
          <a:bodyPr/>
          <a:lstStyle>
            <a:lvl1pPr>
              <a:defRPr/>
            </a:lvl1pPr>
          </a:lstStyle>
          <a:p>
            <a:pPr>
              <a:defRPr/>
            </a:pPr>
            <a:fld id="{59702B06-0AB4-FB4B-9044-C37EC256158B}" type="slidenum">
              <a:rPr lang="en-CA" altLang="en-US"/>
              <a:pPr>
                <a:defRPr/>
              </a:pPr>
              <a:t>‹#›</a:t>
            </a:fld>
            <a:endParaRPr lang="en-CA" altLang="en-US"/>
          </a:p>
        </p:txBody>
      </p:sp>
    </p:spTree>
    <p:extLst>
      <p:ext uri="{BB962C8B-B14F-4D97-AF65-F5344CB8AC3E}">
        <p14:creationId xmlns:p14="http://schemas.microsoft.com/office/powerpoint/2010/main" val="10940793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08DFBDD9-D44F-3A21-EAB9-63A524A7318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73609229-55AA-8377-8E58-C7FD48E2552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74C1FBBD-740A-BA13-775C-FC2386471926}"/>
              </a:ext>
            </a:extLst>
          </p:cNvPr>
          <p:cNvSpPr>
            <a:spLocks noGrp="1" noChangeArrowheads="1"/>
          </p:cNvSpPr>
          <p:nvPr>
            <p:ph type="sldNum" idx="12"/>
          </p:nvPr>
        </p:nvSpPr>
        <p:spPr>
          <a:ln/>
        </p:spPr>
        <p:txBody>
          <a:bodyPr/>
          <a:lstStyle>
            <a:lvl1pPr>
              <a:defRPr/>
            </a:lvl1pPr>
          </a:lstStyle>
          <a:p>
            <a:pPr>
              <a:defRPr/>
            </a:pPr>
            <a:fld id="{78C378C8-C6FC-D340-9EEF-6E24D9307E1E}" type="slidenum">
              <a:rPr lang="en-CA" altLang="en-US"/>
              <a:pPr>
                <a:defRPr/>
              </a:pPr>
              <a:t>‹#›</a:t>
            </a:fld>
            <a:endParaRPr lang="en-CA" altLang="en-US"/>
          </a:p>
        </p:txBody>
      </p:sp>
    </p:spTree>
    <p:extLst>
      <p:ext uri="{BB962C8B-B14F-4D97-AF65-F5344CB8AC3E}">
        <p14:creationId xmlns:p14="http://schemas.microsoft.com/office/powerpoint/2010/main" val="22863887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ED32131-A3BC-3CAB-9862-A6B2A63CB6A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10FEF432-20B4-C592-21D3-C5693816EB47}"/>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25CF5964-7F4C-588E-A12D-5BB41FE02E3C}"/>
              </a:ext>
            </a:extLst>
          </p:cNvPr>
          <p:cNvSpPr>
            <a:spLocks noGrp="1" noChangeArrowheads="1"/>
          </p:cNvSpPr>
          <p:nvPr>
            <p:ph type="sldNum" idx="12"/>
          </p:nvPr>
        </p:nvSpPr>
        <p:spPr>
          <a:ln/>
        </p:spPr>
        <p:txBody>
          <a:bodyPr/>
          <a:lstStyle>
            <a:lvl1pPr>
              <a:defRPr/>
            </a:lvl1pPr>
          </a:lstStyle>
          <a:p>
            <a:pPr>
              <a:defRPr/>
            </a:pPr>
            <a:fld id="{226A4F0F-71D4-A34D-89F0-38839997665A}" type="slidenum">
              <a:rPr lang="en-CA" altLang="en-US"/>
              <a:pPr>
                <a:defRPr/>
              </a:pPr>
              <a:t>‹#›</a:t>
            </a:fld>
            <a:endParaRPr lang="en-CA" altLang="en-US"/>
          </a:p>
        </p:txBody>
      </p:sp>
    </p:spTree>
    <p:extLst>
      <p:ext uri="{BB962C8B-B14F-4D97-AF65-F5344CB8AC3E}">
        <p14:creationId xmlns:p14="http://schemas.microsoft.com/office/powerpoint/2010/main" val="26630811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34908E1-6AF1-59FA-6C15-1D7E75CAE73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CFF01A14-34A9-1D2E-EFE4-FF8724C3588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4BF0D52A-A972-A200-EC1F-7ADC1DC601EB}"/>
              </a:ext>
            </a:extLst>
          </p:cNvPr>
          <p:cNvSpPr>
            <a:spLocks noGrp="1" noChangeArrowheads="1"/>
          </p:cNvSpPr>
          <p:nvPr>
            <p:ph type="sldNum" idx="12"/>
          </p:nvPr>
        </p:nvSpPr>
        <p:spPr>
          <a:ln/>
        </p:spPr>
        <p:txBody>
          <a:bodyPr/>
          <a:lstStyle>
            <a:lvl1pPr>
              <a:defRPr/>
            </a:lvl1pPr>
          </a:lstStyle>
          <a:p>
            <a:pPr>
              <a:defRPr/>
            </a:pPr>
            <a:fld id="{0D0C4C61-F0ED-0B4B-8B91-BE7CC7431307}" type="slidenum">
              <a:rPr lang="en-CA" altLang="en-US"/>
              <a:pPr>
                <a:defRPr/>
              </a:pPr>
              <a:t>‹#›</a:t>
            </a:fld>
            <a:endParaRPr lang="en-CA" altLang="en-US"/>
          </a:p>
        </p:txBody>
      </p:sp>
    </p:spTree>
    <p:extLst>
      <p:ext uri="{BB962C8B-B14F-4D97-AF65-F5344CB8AC3E}">
        <p14:creationId xmlns:p14="http://schemas.microsoft.com/office/powerpoint/2010/main" val="66782203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846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846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CD9908A-19AD-CEF8-0BD6-0B6EF1155DA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402AAE8C-C30E-740B-4D90-E0F606372EC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34174172-D04A-0C16-71AF-622B4A1E8FDE}"/>
              </a:ext>
            </a:extLst>
          </p:cNvPr>
          <p:cNvSpPr>
            <a:spLocks noGrp="1" noChangeArrowheads="1"/>
          </p:cNvSpPr>
          <p:nvPr>
            <p:ph type="sldNum" idx="12"/>
          </p:nvPr>
        </p:nvSpPr>
        <p:spPr>
          <a:ln/>
        </p:spPr>
        <p:txBody>
          <a:bodyPr/>
          <a:lstStyle>
            <a:lvl1pPr>
              <a:defRPr/>
            </a:lvl1pPr>
          </a:lstStyle>
          <a:p>
            <a:pPr>
              <a:defRPr/>
            </a:pPr>
            <a:fld id="{48CC5764-AC14-C841-BE54-67130D17FF85}" type="slidenum">
              <a:rPr lang="en-CA" altLang="en-US"/>
              <a:pPr>
                <a:defRPr/>
              </a:pPr>
              <a:t>‹#›</a:t>
            </a:fld>
            <a:endParaRPr lang="en-CA" altLang="en-US"/>
          </a:p>
        </p:txBody>
      </p:sp>
    </p:spTree>
    <p:extLst>
      <p:ext uri="{BB962C8B-B14F-4D97-AF65-F5344CB8AC3E}">
        <p14:creationId xmlns:p14="http://schemas.microsoft.com/office/powerpoint/2010/main" val="25145717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1C322369-92E6-F78E-C0D7-2F790F9784D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3BDB569-FC7D-A9A6-EF53-0108314AC03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CD8D6B68-5737-9C1B-4767-D1F5FA5EA840}"/>
              </a:ext>
            </a:extLst>
          </p:cNvPr>
          <p:cNvSpPr>
            <a:spLocks noGrp="1" noChangeArrowheads="1"/>
          </p:cNvSpPr>
          <p:nvPr>
            <p:ph type="sldNum" idx="12"/>
          </p:nvPr>
        </p:nvSpPr>
        <p:spPr>
          <a:ln/>
        </p:spPr>
        <p:txBody>
          <a:bodyPr/>
          <a:lstStyle>
            <a:lvl1pPr>
              <a:defRPr/>
            </a:lvl1pPr>
          </a:lstStyle>
          <a:p>
            <a:pPr>
              <a:defRPr/>
            </a:pPr>
            <a:fld id="{9837E7BA-522A-6149-965A-787C386E0F6F}" type="slidenum">
              <a:rPr lang="en-CA" altLang="en-US"/>
              <a:pPr>
                <a:defRPr/>
              </a:pPr>
              <a:t>‹#›</a:t>
            </a:fld>
            <a:endParaRPr lang="en-CA" altLang="en-US"/>
          </a:p>
        </p:txBody>
      </p:sp>
    </p:spTree>
    <p:extLst>
      <p:ext uri="{BB962C8B-B14F-4D97-AF65-F5344CB8AC3E}">
        <p14:creationId xmlns:p14="http://schemas.microsoft.com/office/powerpoint/2010/main" val="24069469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BBB518E-E9BF-F7DC-44FE-01729B2EECB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B7442E33-10A2-EE36-175E-5095166CD57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B857453D-541A-2491-536D-4F573B92C5F5}"/>
              </a:ext>
            </a:extLst>
          </p:cNvPr>
          <p:cNvSpPr>
            <a:spLocks noGrp="1" noChangeArrowheads="1"/>
          </p:cNvSpPr>
          <p:nvPr>
            <p:ph type="sldNum" idx="12"/>
          </p:nvPr>
        </p:nvSpPr>
        <p:spPr>
          <a:ln/>
        </p:spPr>
        <p:txBody>
          <a:bodyPr/>
          <a:lstStyle>
            <a:lvl1pPr>
              <a:defRPr/>
            </a:lvl1pPr>
          </a:lstStyle>
          <a:p>
            <a:pPr>
              <a:defRPr/>
            </a:pPr>
            <a:fld id="{D2985F6E-D3B2-E645-A453-BAF7FBE1F709}" type="slidenum">
              <a:rPr lang="en-CA" altLang="en-US"/>
              <a:pPr>
                <a:defRPr/>
              </a:pPr>
              <a:t>‹#›</a:t>
            </a:fld>
            <a:endParaRPr lang="en-CA" altLang="en-US"/>
          </a:p>
        </p:txBody>
      </p:sp>
    </p:spTree>
    <p:extLst>
      <p:ext uri="{BB962C8B-B14F-4D97-AF65-F5344CB8AC3E}">
        <p14:creationId xmlns:p14="http://schemas.microsoft.com/office/powerpoint/2010/main" val="529381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4EC6F0DF-57F8-CE5D-CDB2-30C2DD237E3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891E981-3A29-51B5-CDD7-98C23546D21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4CD5ACAB-527C-9C63-0C73-E03BC92396CD}"/>
              </a:ext>
            </a:extLst>
          </p:cNvPr>
          <p:cNvSpPr>
            <a:spLocks noGrp="1" noChangeArrowheads="1"/>
          </p:cNvSpPr>
          <p:nvPr>
            <p:ph type="sldNum" idx="12"/>
          </p:nvPr>
        </p:nvSpPr>
        <p:spPr>
          <a:ln/>
        </p:spPr>
        <p:txBody>
          <a:bodyPr/>
          <a:lstStyle>
            <a:lvl1pPr>
              <a:defRPr/>
            </a:lvl1pPr>
          </a:lstStyle>
          <a:p>
            <a:pPr>
              <a:defRPr/>
            </a:pPr>
            <a:fld id="{51188FA0-460C-4B4D-A020-DA989EBA92CA}" type="slidenum">
              <a:rPr lang="en-US" altLang="en-US"/>
              <a:pPr>
                <a:defRPr/>
              </a:pPr>
              <a:t>‹#›</a:t>
            </a:fld>
            <a:endParaRPr lang="en-US" altLang="en-US"/>
          </a:p>
        </p:txBody>
      </p:sp>
    </p:spTree>
    <p:extLst>
      <p:ext uri="{BB962C8B-B14F-4D97-AF65-F5344CB8AC3E}">
        <p14:creationId xmlns:p14="http://schemas.microsoft.com/office/powerpoint/2010/main" val="42513645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463BCCAC-B3E6-ABCC-5A13-C748FE705B4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CE78E164-E6C4-A456-0853-F94DFBCAC522}"/>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9C5BC7B1-BCC2-CDDA-4760-29467734F0A0}"/>
              </a:ext>
            </a:extLst>
          </p:cNvPr>
          <p:cNvSpPr>
            <a:spLocks noGrp="1" noChangeArrowheads="1"/>
          </p:cNvSpPr>
          <p:nvPr>
            <p:ph type="sldNum" idx="12"/>
          </p:nvPr>
        </p:nvSpPr>
        <p:spPr>
          <a:ln/>
        </p:spPr>
        <p:txBody>
          <a:bodyPr/>
          <a:lstStyle>
            <a:lvl1pPr>
              <a:defRPr/>
            </a:lvl1pPr>
          </a:lstStyle>
          <a:p>
            <a:pPr>
              <a:defRPr/>
            </a:pPr>
            <a:fld id="{1D68E0A9-D300-724E-BF05-A1760E457287}" type="slidenum">
              <a:rPr lang="en-CA" altLang="en-US"/>
              <a:pPr>
                <a:defRPr/>
              </a:pPr>
              <a:t>‹#›</a:t>
            </a:fld>
            <a:endParaRPr lang="en-CA" altLang="en-US"/>
          </a:p>
        </p:txBody>
      </p:sp>
    </p:spTree>
    <p:extLst>
      <p:ext uri="{BB962C8B-B14F-4D97-AF65-F5344CB8AC3E}">
        <p14:creationId xmlns:p14="http://schemas.microsoft.com/office/powerpoint/2010/main" val="26233775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2163" y="1938338"/>
            <a:ext cx="4062412"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06975" y="1938338"/>
            <a:ext cx="40640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CB67E346-EC80-8F4A-4A53-97A01CAF404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C06A9BFF-2173-D33B-11E1-8E7E6A90420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2F87C732-C9E2-EEBC-72AF-59C0F07BCEBF}"/>
              </a:ext>
            </a:extLst>
          </p:cNvPr>
          <p:cNvSpPr>
            <a:spLocks noGrp="1" noChangeArrowheads="1"/>
          </p:cNvSpPr>
          <p:nvPr>
            <p:ph type="sldNum" idx="12"/>
          </p:nvPr>
        </p:nvSpPr>
        <p:spPr>
          <a:ln/>
        </p:spPr>
        <p:txBody>
          <a:bodyPr/>
          <a:lstStyle>
            <a:lvl1pPr>
              <a:defRPr/>
            </a:lvl1pPr>
          </a:lstStyle>
          <a:p>
            <a:pPr>
              <a:defRPr/>
            </a:pPr>
            <a:fld id="{35FE6EFD-77E9-0645-9CC7-79767AF91C26}" type="slidenum">
              <a:rPr lang="en-CA" altLang="en-US"/>
              <a:pPr>
                <a:defRPr/>
              </a:pPr>
              <a:t>‹#›</a:t>
            </a:fld>
            <a:endParaRPr lang="en-CA" altLang="en-US"/>
          </a:p>
        </p:txBody>
      </p:sp>
    </p:spTree>
    <p:extLst>
      <p:ext uri="{BB962C8B-B14F-4D97-AF65-F5344CB8AC3E}">
        <p14:creationId xmlns:p14="http://schemas.microsoft.com/office/powerpoint/2010/main" val="34672129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7911766-EE00-9BD3-4DD8-C3A215A5DFB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AE46C0C1-FA0F-3804-96B3-12843AA31857}"/>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4F88C7E9-62A1-842B-5E95-5BD03C29E8DE}"/>
              </a:ext>
            </a:extLst>
          </p:cNvPr>
          <p:cNvSpPr>
            <a:spLocks noGrp="1" noChangeArrowheads="1"/>
          </p:cNvSpPr>
          <p:nvPr>
            <p:ph type="sldNum" idx="12"/>
          </p:nvPr>
        </p:nvSpPr>
        <p:spPr>
          <a:ln/>
        </p:spPr>
        <p:txBody>
          <a:bodyPr/>
          <a:lstStyle>
            <a:lvl1pPr>
              <a:defRPr/>
            </a:lvl1pPr>
          </a:lstStyle>
          <a:p>
            <a:pPr>
              <a:defRPr/>
            </a:pPr>
            <a:fld id="{42CEEEC5-0A96-3F4E-BF16-06F199B9CCC7}" type="slidenum">
              <a:rPr lang="en-CA" altLang="en-US"/>
              <a:pPr>
                <a:defRPr/>
              </a:pPr>
              <a:t>‹#›</a:t>
            </a:fld>
            <a:endParaRPr lang="en-CA" altLang="en-US"/>
          </a:p>
        </p:txBody>
      </p:sp>
    </p:spTree>
    <p:extLst>
      <p:ext uri="{BB962C8B-B14F-4D97-AF65-F5344CB8AC3E}">
        <p14:creationId xmlns:p14="http://schemas.microsoft.com/office/powerpoint/2010/main" val="18902620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98E3877E-7429-38E3-930C-85729D69513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BD3E01E0-9D4F-650A-550A-2FEBAD00775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C188DB76-FC30-563D-1448-5EE37F672B29}"/>
              </a:ext>
            </a:extLst>
          </p:cNvPr>
          <p:cNvSpPr>
            <a:spLocks noGrp="1" noChangeArrowheads="1"/>
          </p:cNvSpPr>
          <p:nvPr>
            <p:ph type="sldNum" idx="12"/>
          </p:nvPr>
        </p:nvSpPr>
        <p:spPr>
          <a:ln/>
        </p:spPr>
        <p:txBody>
          <a:bodyPr/>
          <a:lstStyle>
            <a:lvl1pPr>
              <a:defRPr/>
            </a:lvl1pPr>
          </a:lstStyle>
          <a:p>
            <a:pPr>
              <a:defRPr/>
            </a:pPr>
            <a:fld id="{1B30CE34-CF9B-5A41-86ED-D8E96BD21061}" type="slidenum">
              <a:rPr lang="en-CA" altLang="en-US"/>
              <a:pPr>
                <a:defRPr/>
              </a:pPr>
              <a:t>‹#›</a:t>
            </a:fld>
            <a:endParaRPr lang="en-CA" altLang="en-US"/>
          </a:p>
        </p:txBody>
      </p:sp>
    </p:spTree>
    <p:extLst>
      <p:ext uri="{BB962C8B-B14F-4D97-AF65-F5344CB8AC3E}">
        <p14:creationId xmlns:p14="http://schemas.microsoft.com/office/powerpoint/2010/main" val="21320953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DCFB7EA-313F-00AF-5FA3-4CCF5028EE6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DF6F3EE2-A431-A052-C1DF-95F26B8CB06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697BEFF3-0A7A-DD98-D589-B822C93586F6}"/>
              </a:ext>
            </a:extLst>
          </p:cNvPr>
          <p:cNvSpPr>
            <a:spLocks noGrp="1" noChangeArrowheads="1"/>
          </p:cNvSpPr>
          <p:nvPr>
            <p:ph type="sldNum" idx="12"/>
          </p:nvPr>
        </p:nvSpPr>
        <p:spPr>
          <a:ln/>
        </p:spPr>
        <p:txBody>
          <a:bodyPr/>
          <a:lstStyle>
            <a:lvl1pPr>
              <a:defRPr/>
            </a:lvl1pPr>
          </a:lstStyle>
          <a:p>
            <a:pPr>
              <a:defRPr/>
            </a:pPr>
            <a:fld id="{54410E50-E62F-6A4F-9424-6BC7E08E972D}" type="slidenum">
              <a:rPr lang="en-CA" altLang="en-US"/>
              <a:pPr>
                <a:defRPr/>
              </a:pPr>
              <a:t>‹#›</a:t>
            </a:fld>
            <a:endParaRPr lang="en-CA" altLang="en-US"/>
          </a:p>
        </p:txBody>
      </p:sp>
    </p:spTree>
    <p:extLst>
      <p:ext uri="{BB962C8B-B14F-4D97-AF65-F5344CB8AC3E}">
        <p14:creationId xmlns:p14="http://schemas.microsoft.com/office/powerpoint/2010/main" val="26378217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67ECACC-7203-D659-D3C3-3751F94D8F0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0437A82D-B6DA-C6EC-D875-F7E69CF46E4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688F7A6F-666C-114B-879A-1DC79FB9051F}"/>
              </a:ext>
            </a:extLst>
          </p:cNvPr>
          <p:cNvSpPr>
            <a:spLocks noGrp="1" noChangeArrowheads="1"/>
          </p:cNvSpPr>
          <p:nvPr>
            <p:ph type="sldNum" idx="12"/>
          </p:nvPr>
        </p:nvSpPr>
        <p:spPr>
          <a:ln/>
        </p:spPr>
        <p:txBody>
          <a:bodyPr/>
          <a:lstStyle>
            <a:lvl1pPr>
              <a:defRPr/>
            </a:lvl1pPr>
          </a:lstStyle>
          <a:p>
            <a:pPr>
              <a:defRPr/>
            </a:pPr>
            <a:fld id="{807C4B60-0AD4-534D-87D0-DA08DBCADA9A}" type="slidenum">
              <a:rPr lang="en-CA" altLang="en-US"/>
              <a:pPr>
                <a:defRPr/>
              </a:pPr>
              <a:t>‹#›</a:t>
            </a:fld>
            <a:endParaRPr lang="en-CA" altLang="en-US"/>
          </a:p>
        </p:txBody>
      </p:sp>
    </p:spTree>
    <p:extLst>
      <p:ext uri="{BB962C8B-B14F-4D97-AF65-F5344CB8AC3E}">
        <p14:creationId xmlns:p14="http://schemas.microsoft.com/office/powerpoint/2010/main" val="17773762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216EC84D-D4D8-8C9F-6A01-BCA0868971D3}"/>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E1C2310C-5BBF-5241-8199-A79DA04ACED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D294FE84-EBBA-4580-2604-0361DBAA187B}"/>
              </a:ext>
            </a:extLst>
          </p:cNvPr>
          <p:cNvSpPr>
            <a:spLocks noGrp="1" noChangeArrowheads="1"/>
          </p:cNvSpPr>
          <p:nvPr>
            <p:ph type="sldNum" idx="12"/>
          </p:nvPr>
        </p:nvSpPr>
        <p:spPr>
          <a:ln/>
        </p:spPr>
        <p:txBody>
          <a:bodyPr/>
          <a:lstStyle>
            <a:lvl1pPr>
              <a:defRPr/>
            </a:lvl1pPr>
          </a:lstStyle>
          <a:p>
            <a:pPr>
              <a:defRPr/>
            </a:pPr>
            <a:fld id="{8F6ABB17-79EE-BA4B-A000-6F8BAD64B40B}" type="slidenum">
              <a:rPr lang="en-CA" altLang="en-US"/>
              <a:pPr>
                <a:defRPr/>
              </a:pPr>
              <a:t>‹#›</a:t>
            </a:fld>
            <a:endParaRPr lang="en-CA" altLang="en-US"/>
          </a:p>
        </p:txBody>
      </p:sp>
    </p:spTree>
    <p:extLst>
      <p:ext uri="{BB962C8B-B14F-4D97-AF65-F5344CB8AC3E}">
        <p14:creationId xmlns:p14="http://schemas.microsoft.com/office/powerpoint/2010/main" val="41414760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27A8F1D-4C90-AE4F-6876-CD5889F0321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01F61CF-8B85-1F33-9BD8-DB75B8A0841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6D34068-76F3-077C-AB5F-50335E270FB7}"/>
              </a:ext>
            </a:extLst>
          </p:cNvPr>
          <p:cNvSpPr>
            <a:spLocks noGrp="1" noChangeArrowheads="1"/>
          </p:cNvSpPr>
          <p:nvPr>
            <p:ph type="sldNum" idx="12"/>
          </p:nvPr>
        </p:nvSpPr>
        <p:spPr>
          <a:ln/>
        </p:spPr>
        <p:txBody>
          <a:bodyPr/>
          <a:lstStyle>
            <a:lvl1pPr>
              <a:defRPr/>
            </a:lvl1pPr>
          </a:lstStyle>
          <a:p>
            <a:pPr>
              <a:defRPr/>
            </a:pPr>
            <a:fld id="{E8F5BA39-4709-D949-AF1B-934CFF870A6E}" type="slidenum">
              <a:rPr lang="en-CA" altLang="en-US"/>
              <a:pPr>
                <a:defRPr/>
              </a:pPr>
              <a:t>‹#›</a:t>
            </a:fld>
            <a:endParaRPr lang="en-CA" altLang="en-US"/>
          </a:p>
        </p:txBody>
      </p:sp>
    </p:spTree>
    <p:extLst>
      <p:ext uri="{BB962C8B-B14F-4D97-AF65-F5344CB8AC3E}">
        <p14:creationId xmlns:p14="http://schemas.microsoft.com/office/powerpoint/2010/main" val="347273151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5338" y="554038"/>
            <a:ext cx="2212975" cy="6372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554038"/>
            <a:ext cx="6489700" cy="6372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A1BDC3B-3077-656E-3D85-A9D1E6C2D5B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B8542F46-86DB-91DE-F54F-4519FD2FAC1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43022364-7BF5-4FAB-472F-5A6D2CC02CF4}"/>
              </a:ext>
            </a:extLst>
          </p:cNvPr>
          <p:cNvSpPr>
            <a:spLocks noGrp="1" noChangeArrowheads="1"/>
          </p:cNvSpPr>
          <p:nvPr>
            <p:ph type="sldNum" idx="12"/>
          </p:nvPr>
        </p:nvSpPr>
        <p:spPr>
          <a:ln/>
        </p:spPr>
        <p:txBody>
          <a:bodyPr/>
          <a:lstStyle>
            <a:lvl1pPr>
              <a:defRPr/>
            </a:lvl1pPr>
          </a:lstStyle>
          <a:p>
            <a:pPr>
              <a:defRPr/>
            </a:pPr>
            <a:fld id="{20D83B6A-CB1A-5145-A431-B5DC359C5272}" type="slidenum">
              <a:rPr lang="en-CA" altLang="en-US"/>
              <a:pPr>
                <a:defRPr/>
              </a:pPr>
              <a:t>‹#›</a:t>
            </a:fld>
            <a:endParaRPr lang="en-CA" altLang="en-US"/>
          </a:p>
        </p:txBody>
      </p:sp>
    </p:spTree>
    <p:extLst>
      <p:ext uri="{BB962C8B-B14F-4D97-AF65-F5344CB8AC3E}">
        <p14:creationId xmlns:p14="http://schemas.microsoft.com/office/powerpoint/2010/main" val="38957445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90B4B451-1B58-C86F-1116-FE632D5551E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4A3FF23B-96B4-DEDA-A849-2FA74BE95C0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BCD368B2-AF5D-5D07-02A7-2D20CC2B169B}"/>
              </a:ext>
            </a:extLst>
          </p:cNvPr>
          <p:cNvSpPr>
            <a:spLocks noGrp="1" noChangeArrowheads="1"/>
          </p:cNvSpPr>
          <p:nvPr>
            <p:ph type="sldNum" idx="12"/>
          </p:nvPr>
        </p:nvSpPr>
        <p:spPr>
          <a:ln/>
        </p:spPr>
        <p:txBody>
          <a:bodyPr/>
          <a:lstStyle>
            <a:lvl1pPr>
              <a:defRPr/>
            </a:lvl1pPr>
          </a:lstStyle>
          <a:p>
            <a:pPr>
              <a:defRPr/>
            </a:pPr>
            <a:fld id="{5AA5FA9F-27D4-AE48-B536-DA7B174AC90F}" type="slidenum">
              <a:rPr lang="en-CA" altLang="en-US"/>
              <a:pPr>
                <a:defRPr/>
              </a:pPr>
              <a:t>‹#›</a:t>
            </a:fld>
            <a:endParaRPr lang="en-CA" altLang="en-US"/>
          </a:p>
        </p:txBody>
      </p:sp>
    </p:spTree>
    <p:extLst>
      <p:ext uri="{BB962C8B-B14F-4D97-AF65-F5344CB8AC3E}">
        <p14:creationId xmlns:p14="http://schemas.microsoft.com/office/powerpoint/2010/main" val="150458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3D77131-5C77-C7F7-1535-D9F4FABE48F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F11483A-E120-6D6D-0754-52400268491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E6CBE67-F9C9-805C-E5C9-20E7DDB7DC62}"/>
              </a:ext>
            </a:extLst>
          </p:cNvPr>
          <p:cNvSpPr>
            <a:spLocks noGrp="1" noChangeArrowheads="1"/>
          </p:cNvSpPr>
          <p:nvPr>
            <p:ph type="sldNum" idx="12"/>
          </p:nvPr>
        </p:nvSpPr>
        <p:spPr>
          <a:ln/>
        </p:spPr>
        <p:txBody>
          <a:bodyPr/>
          <a:lstStyle>
            <a:lvl1pPr>
              <a:defRPr/>
            </a:lvl1pPr>
          </a:lstStyle>
          <a:p>
            <a:pPr>
              <a:defRPr/>
            </a:pPr>
            <a:fld id="{59F6F123-9096-DD4A-9768-88552330CC5D}" type="slidenum">
              <a:rPr lang="en-CA" altLang="en-US"/>
              <a:pPr>
                <a:defRPr/>
              </a:pPr>
              <a:t>‹#›</a:t>
            </a:fld>
            <a:endParaRPr lang="en-CA" altLang="en-US"/>
          </a:p>
        </p:txBody>
      </p:sp>
    </p:spTree>
    <p:extLst>
      <p:ext uri="{BB962C8B-B14F-4D97-AF65-F5344CB8AC3E}">
        <p14:creationId xmlns:p14="http://schemas.microsoft.com/office/powerpoint/2010/main" val="155657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EC4FEFC3-5852-DFD1-D042-38BD680C309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D908CD6B-7733-5996-2B5D-F9209C2ABF0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4D9DA8D-74BC-9478-0758-F83BB901C7BB}"/>
              </a:ext>
            </a:extLst>
          </p:cNvPr>
          <p:cNvSpPr>
            <a:spLocks noGrp="1" noChangeArrowheads="1"/>
          </p:cNvSpPr>
          <p:nvPr>
            <p:ph type="sldNum" idx="12"/>
          </p:nvPr>
        </p:nvSpPr>
        <p:spPr>
          <a:ln/>
        </p:spPr>
        <p:txBody>
          <a:bodyPr/>
          <a:lstStyle>
            <a:lvl1pPr>
              <a:defRPr/>
            </a:lvl1pPr>
          </a:lstStyle>
          <a:p>
            <a:pPr>
              <a:defRPr/>
            </a:pPr>
            <a:fld id="{16CA90F6-CA3D-C54A-B0F2-3209981EE5C1}" type="slidenum">
              <a:rPr lang="en-US" altLang="en-US"/>
              <a:pPr>
                <a:defRPr/>
              </a:pPr>
              <a:t>‹#›</a:t>
            </a:fld>
            <a:endParaRPr lang="en-US" altLang="en-US"/>
          </a:p>
        </p:txBody>
      </p:sp>
    </p:spTree>
    <p:extLst>
      <p:ext uri="{BB962C8B-B14F-4D97-AF65-F5344CB8AC3E}">
        <p14:creationId xmlns:p14="http://schemas.microsoft.com/office/powerpoint/2010/main" val="234260122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53A51CB-E03D-63D8-15CE-751955BC902F}"/>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C4ABFC7A-05C7-BB51-98C0-A71AB84B12B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146637EC-80FD-F950-5221-09A788A9712E}"/>
              </a:ext>
            </a:extLst>
          </p:cNvPr>
          <p:cNvSpPr>
            <a:spLocks noGrp="1" noChangeArrowheads="1"/>
          </p:cNvSpPr>
          <p:nvPr>
            <p:ph type="sldNum" idx="12"/>
          </p:nvPr>
        </p:nvSpPr>
        <p:spPr>
          <a:ln/>
        </p:spPr>
        <p:txBody>
          <a:bodyPr/>
          <a:lstStyle>
            <a:lvl1pPr>
              <a:defRPr/>
            </a:lvl1pPr>
          </a:lstStyle>
          <a:p>
            <a:pPr>
              <a:defRPr/>
            </a:pPr>
            <a:fld id="{0E0903AB-3132-9742-805E-DD7E208CA680}" type="slidenum">
              <a:rPr lang="en-CA" altLang="en-US"/>
              <a:pPr>
                <a:defRPr/>
              </a:pPr>
              <a:t>‹#›</a:t>
            </a:fld>
            <a:endParaRPr lang="en-CA" altLang="en-US"/>
          </a:p>
        </p:txBody>
      </p:sp>
    </p:spTree>
    <p:extLst>
      <p:ext uri="{BB962C8B-B14F-4D97-AF65-F5344CB8AC3E}">
        <p14:creationId xmlns:p14="http://schemas.microsoft.com/office/powerpoint/2010/main" val="42006363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6EDC0354-C5C5-4B3C-1BAF-0A19A034AFC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2BB95069-226E-B573-AEF8-E613A7504007}"/>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9060B7E6-EE69-E21D-07B1-0476C28BF89A}"/>
              </a:ext>
            </a:extLst>
          </p:cNvPr>
          <p:cNvSpPr>
            <a:spLocks noGrp="1" noChangeArrowheads="1"/>
          </p:cNvSpPr>
          <p:nvPr>
            <p:ph type="sldNum" idx="12"/>
          </p:nvPr>
        </p:nvSpPr>
        <p:spPr>
          <a:ln/>
        </p:spPr>
        <p:txBody>
          <a:bodyPr/>
          <a:lstStyle>
            <a:lvl1pPr>
              <a:defRPr/>
            </a:lvl1pPr>
          </a:lstStyle>
          <a:p>
            <a:pPr>
              <a:defRPr/>
            </a:pPr>
            <a:fld id="{A607DE4A-502C-5145-8B72-49232F700C24}" type="slidenum">
              <a:rPr lang="en-CA" altLang="en-US"/>
              <a:pPr>
                <a:defRPr/>
              </a:pPr>
              <a:t>‹#›</a:t>
            </a:fld>
            <a:endParaRPr lang="en-CA" altLang="en-US"/>
          </a:p>
        </p:txBody>
      </p:sp>
    </p:spTree>
    <p:extLst>
      <p:ext uri="{BB962C8B-B14F-4D97-AF65-F5344CB8AC3E}">
        <p14:creationId xmlns:p14="http://schemas.microsoft.com/office/powerpoint/2010/main" val="324348483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2052638"/>
            <a:ext cx="4062412"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4925" y="2052638"/>
            <a:ext cx="40640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22C697F1-65D5-1433-8D09-8EC242DDDDA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CD8C17C9-37EE-D62E-4473-91EDE9CC055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DA2B5B5A-1358-E99C-36CD-3BB7464BCD27}"/>
              </a:ext>
            </a:extLst>
          </p:cNvPr>
          <p:cNvSpPr>
            <a:spLocks noGrp="1" noChangeArrowheads="1"/>
          </p:cNvSpPr>
          <p:nvPr>
            <p:ph type="sldNum" idx="12"/>
          </p:nvPr>
        </p:nvSpPr>
        <p:spPr>
          <a:ln/>
        </p:spPr>
        <p:txBody>
          <a:bodyPr/>
          <a:lstStyle>
            <a:lvl1pPr>
              <a:defRPr/>
            </a:lvl1pPr>
          </a:lstStyle>
          <a:p>
            <a:pPr>
              <a:defRPr/>
            </a:pPr>
            <a:fld id="{5436ECC5-4A93-FE48-92F5-F6A012A2F981}" type="slidenum">
              <a:rPr lang="en-CA" altLang="en-US"/>
              <a:pPr>
                <a:defRPr/>
              </a:pPr>
              <a:t>‹#›</a:t>
            </a:fld>
            <a:endParaRPr lang="en-CA" altLang="en-US"/>
          </a:p>
        </p:txBody>
      </p:sp>
    </p:spTree>
    <p:extLst>
      <p:ext uri="{BB962C8B-B14F-4D97-AF65-F5344CB8AC3E}">
        <p14:creationId xmlns:p14="http://schemas.microsoft.com/office/powerpoint/2010/main" val="295141207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A4B7714-A53C-9E00-EA91-303351C4270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3B03A962-9983-66C8-6B19-4707D056FDB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C813F3DB-FFB5-AF46-5B7A-9F84F7E20834}"/>
              </a:ext>
            </a:extLst>
          </p:cNvPr>
          <p:cNvSpPr>
            <a:spLocks noGrp="1" noChangeArrowheads="1"/>
          </p:cNvSpPr>
          <p:nvPr>
            <p:ph type="sldNum" idx="12"/>
          </p:nvPr>
        </p:nvSpPr>
        <p:spPr>
          <a:ln/>
        </p:spPr>
        <p:txBody>
          <a:bodyPr/>
          <a:lstStyle>
            <a:lvl1pPr>
              <a:defRPr/>
            </a:lvl1pPr>
          </a:lstStyle>
          <a:p>
            <a:pPr>
              <a:defRPr/>
            </a:pPr>
            <a:fld id="{DB7B11C0-B637-4A4B-8FE1-31DB9B8B26D0}" type="slidenum">
              <a:rPr lang="en-CA" altLang="en-US"/>
              <a:pPr>
                <a:defRPr/>
              </a:pPr>
              <a:t>‹#›</a:t>
            </a:fld>
            <a:endParaRPr lang="en-CA" altLang="en-US"/>
          </a:p>
        </p:txBody>
      </p:sp>
    </p:spTree>
    <p:extLst>
      <p:ext uri="{BB962C8B-B14F-4D97-AF65-F5344CB8AC3E}">
        <p14:creationId xmlns:p14="http://schemas.microsoft.com/office/powerpoint/2010/main" val="42267339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D410EA1D-E182-D5CD-4463-E69FC849DB1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C756CCFF-A5A6-169E-6130-92653BAC888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1E236127-AF07-24FA-C321-DFDA8A5DD61F}"/>
              </a:ext>
            </a:extLst>
          </p:cNvPr>
          <p:cNvSpPr>
            <a:spLocks noGrp="1" noChangeArrowheads="1"/>
          </p:cNvSpPr>
          <p:nvPr>
            <p:ph type="sldNum" idx="12"/>
          </p:nvPr>
        </p:nvSpPr>
        <p:spPr>
          <a:ln/>
        </p:spPr>
        <p:txBody>
          <a:bodyPr/>
          <a:lstStyle>
            <a:lvl1pPr>
              <a:defRPr/>
            </a:lvl1pPr>
          </a:lstStyle>
          <a:p>
            <a:pPr>
              <a:defRPr/>
            </a:pPr>
            <a:fld id="{40F0031C-8231-1441-A053-1EEF3E793C31}" type="slidenum">
              <a:rPr lang="en-CA" altLang="en-US"/>
              <a:pPr>
                <a:defRPr/>
              </a:pPr>
              <a:t>‹#›</a:t>
            </a:fld>
            <a:endParaRPr lang="en-CA" altLang="en-US"/>
          </a:p>
        </p:txBody>
      </p:sp>
    </p:spTree>
    <p:extLst>
      <p:ext uri="{BB962C8B-B14F-4D97-AF65-F5344CB8AC3E}">
        <p14:creationId xmlns:p14="http://schemas.microsoft.com/office/powerpoint/2010/main" val="31232589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9F796CE-8042-6B1A-A7E2-0AC433CAB11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B88B98DA-C986-E895-1785-0EF9D84C42B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334E3BBB-4F12-A964-580C-33B508E9A64A}"/>
              </a:ext>
            </a:extLst>
          </p:cNvPr>
          <p:cNvSpPr>
            <a:spLocks noGrp="1" noChangeArrowheads="1"/>
          </p:cNvSpPr>
          <p:nvPr>
            <p:ph type="sldNum" idx="12"/>
          </p:nvPr>
        </p:nvSpPr>
        <p:spPr>
          <a:ln/>
        </p:spPr>
        <p:txBody>
          <a:bodyPr/>
          <a:lstStyle>
            <a:lvl1pPr>
              <a:defRPr/>
            </a:lvl1pPr>
          </a:lstStyle>
          <a:p>
            <a:pPr>
              <a:defRPr/>
            </a:pPr>
            <a:fld id="{457BB274-4A38-FB45-9AD1-A71B572B4092}" type="slidenum">
              <a:rPr lang="en-CA" altLang="en-US"/>
              <a:pPr>
                <a:defRPr/>
              </a:pPr>
              <a:t>‹#›</a:t>
            </a:fld>
            <a:endParaRPr lang="en-CA" altLang="en-US"/>
          </a:p>
        </p:txBody>
      </p:sp>
    </p:spTree>
    <p:extLst>
      <p:ext uri="{BB962C8B-B14F-4D97-AF65-F5344CB8AC3E}">
        <p14:creationId xmlns:p14="http://schemas.microsoft.com/office/powerpoint/2010/main" val="36042221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689E0A02-FB04-2F34-CB44-409369CF613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923EDC21-C923-0CDD-B56F-6F5ACC86AE0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A64E98E3-739A-F3C7-10D3-DCFBFF7653A3}"/>
              </a:ext>
            </a:extLst>
          </p:cNvPr>
          <p:cNvSpPr>
            <a:spLocks noGrp="1" noChangeArrowheads="1"/>
          </p:cNvSpPr>
          <p:nvPr>
            <p:ph type="sldNum" idx="12"/>
          </p:nvPr>
        </p:nvSpPr>
        <p:spPr>
          <a:ln/>
        </p:spPr>
        <p:txBody>
          <a:bodyPr/>
          <a:lstStyle>
            <a:lvl1pPr>
              <a:defRPr/>
            </a:lvl1pPr>
          </a:lstStyle>
          <a:p>
            <a:pPr>
              <a:defRPr/>
            </a:pPr>
            <a:fld id="{2734A56F-41A5-8746-897A-602E51915825}" type="slidenum">
              <a:rPr lang="en-CA" altLang="en-US"/>
              <a:pPr>
                <a:defRPr/>
              </a:pPr>
              <a:t>‹#›</a:t>
            </a:fld>
            <a:endParaRPr lang="en-CA" altLang="en-US"/>
          </a:p>
        </p:txBody>
      </p:sp>
    </p:spTree>
    <p:extLst>
      <p:ext uri="{BB962C8B-B14F-4D97-AF65-F5344CB8AC3E}">
        <p14:creationId xmlns:p14="http://schemas.microsoft.com/office/powerpoint/2010/main" val="24843919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C4DC56A-3DF1-E860-9806-B9D49C42137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DF62AF03-35EB-A14B-B936-D954C8B9C02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8E519E39-1BDE-6309-DB26-DF791D9F0828}"/>
              </a:ext>
            </a:extLst>
          </p:cNvPr>
          <p:cNvSpPr>
            <a:spLocks noGrp="1" noChangeArrowheads="1"/>
          </p:cNvSpPr>
          <p:nvPr>
            <p:ph type="sldNum" idx="12"/>
          </p:nvPr>
        </p:nvSpPr>
        <p:spPr>
          <a:ln/>
        </p:spPr>
        <p:txBody>
          <a:bodyPr/>
          <a:lstStyle>
            <a:lvl1pPr>
              <a:defRPr/>
            </a:lvl1pPr>
          </a:lstStyle>
          <a:p>
            <a:pPr>
              <a:defRPr/>
            </a:pPr>
            <a:fld id="{5C7A8805-A72E-A14B-B67A-F756BE706294}" type="slidenum">
              <a:rPr lang="en-CA" altLang="en-US"/>
              <a:pPr>
                <a:defRPr/>
              </a:pPr>
              <a:t>‹#›</a:t>
            </a:fld>
            <a:endParaRPr lang="en-CA" altLang="en-US"/>
          </a:p>
        </p:txBody>
      </p:sp>
    </p:spTree>
    <p:extLst>
      <p:ext uri="{BB962C8B-B14F-4D97-AF65-F5344CB8AC3E}">
        <p14:creationId xmlns:p14="http://schemas.microsoft.com/office/powerpoint/2010/main" val="18288051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588800B-3F10-D54F-C6E1-DF513C4A380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3A787324-DC95-CAED-D33E-AA52E429780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69426752-1EE9-DDB9-0578-D16CA8148563}"/>
              </a:ext>
            </a:extLst>
          </p:cNvPr>
          <p:cNvSpPr>
            <a:spLocks noGrp="1" noChangeArrowheads="1"/>
          </p:cNvSpPr>
          <p:nvPr>
            <p:ph type="sldNum" idx="12"/>
          </p:nvPr>
        </p:nvSpPr>
        <p:spPr>
          <a:ln/>
        </p:spPr>
        <p:txBody>
          <a:bodyPr/>
          <a:lstStyle>
            <a:lvl1pPr>
              <a:defRPr/>
            </a:lvl1pPr>
          </a:lstStyle>
          <a:p>
            <a:pPr>
              <a:defRPr/>
            </a:pPr>
            <a:fld id="{B8F06359-41B3-5D41-9744-31711A3DF693}" type="slidenum">
              <a:rPr lang="en-CA" altLang="en-US"/>
              <a:pPr>
                <a:defRPr/>
              </a:pPr>
              <a:t>‹#›</a:t>
            </a:fld>
            <a:endParaRPr lang="en-CA" altLang="en-US"/>
          </a:p>
        </p:txBody>
      </p:sp>
    </p:spTree>
    <p:extLst>
      <p:ext uri="{BB962C8B-B14F-4D97-AF65-F5344CB8AC3E}">
        <p14:creationId xmlns:p14="http://schemas.microsoft.com/office/powerpoint/2010/main" val="6390975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588963"/>
            <a:ext cx="2159000" cy="645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725" y="588963"/>
            <a:ext cx="6327775" cy="645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6AF54E7-529D-2E32-3188-15AAA9A906D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0E3A26C-C301-C36F-6436-AD2F6FCC0EA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9672EC47-740C-4EB5-433F-338C8293AA26}"/>
              </a:ext>
            </a:extLst>
          </p:cNvPr>
          <p:cNvSpPr>
            <a:spLocks noGrp="1" noChangeArrowheads="1"/>
          </p:cNvSpPr>
          <p:nvPr>
            <p:ph type="sldNum" idx="12"/>
          </p:nvPr>
        </p:nvSpPr>
        <p:spPr>
          <a:ln/>
        </p:spPr>
        <p:txBody>
          <a:bodyPr/>
          <a:lstStyle>
            <a:lvl1pPr>
              <a:defRPr/>
            </a:lvl1pPr>
          </a:lstStyle>
          <a:p>
            <a:pPr>
              <a:defRPr/>
            </a:pPr>
            <a:fld id="{173EB660-6AFC-634E-8F2F-E7BCE9685179}" type="slidenum">
              <a:rPr lang="en-CA" altLang="en-US"/>
              <a:pPr>
                <a:defRPr/>
              </a:pPr>
              <a:t>‹#›</a:t>
            </a:fld>
            <a:endParaRPr lang="en-CA" altLang="en-US"/>
          </a:p>
        </p:txBody>
      </p:sp>
    </p:spTree>
    <p:extLst>
      <p:ext uri="{BB962C8B-B14F-4D97-AF65-F5344CB8AC3E}">
        <p14:creationId xmlns:p14="http://schemas.microsoft.com/office/powerpoint/2010/main" val="3955203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E2BB896-D03A-3A41-F8EF-89ADECDDCF6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30BCD66-7A0D-87A2-F32A-3BE495BD4C1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5C67A7C-F224-90EA-BC62-BA91C6E0FD8D}"/>
              </a:ext>
            </a:extLst>
          </p:cNvPr>
          <p:cNvSpPr>
            <a:spLocks noGrp="1" noChangeArrowheads="1"/>
          </p:cNvSpPr>
          <p:nvPr>
            <p:ph type="sldNum" idx="12"/>
          </p:nvPr>
        </p:nvSpPr>
        <p:spPr>
          <a:ln/>
        </p:spPr>
        <p:txBody>
          <a:bodyPr/>
          <a:lstStyle>
            <a:lvl1pPr>
              <a:defRPr/>
            </a:lvl1pPr>
          </a:lstStyle>
          <a:p>
            <a:pPr>
              <a:defRPr/>
            </a:pPr>
            <a:fld id="{CD2B9F66-9B17-8141-853F-8B6E0B8E3310}" type="slidenum">
              <a:rPr lang="en-US" altLang="en-US"/>
              <a:pPr>
                <a:defRPr/>
              </a:pPr>
              <a:t>‹#›</a:t>
            </a:fld>
            <a:endParaRPr lang="en-US" altLang="en-US"/>
          </a:p>
        </p:txBody>
      </p:sp>
    </p:spTree>
    <p:extLst>
      <p:ext uri="{BB962C8B-B14F-4D97-AF65-F5344CB8AC3E}">
        <p14:creationId xmlns:p14="http://schemas.microsoft.com/office/powerpoint/2010/main" val="4096414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AACA818-5556-D63A-F988-D69D3B86B22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5C5168DA-506F-A218-7AD1-571E3829E69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E3BFCD1E-E187-F392-BD0C-67FDEC063E02}"/>
              </a:ext>
            </a:extLst>
          </p:cNvPr>
          <p:cNvSpPr>
            <a:spLocks noGrp="1" noChangeArrowheads="1"/>
          </p:cNvSpPr>
          <p:nvPr>
            <p:ph type="sldNum" idx="12"/>
          </p:nvPr>
        </p:nvSpPr>
        <p:spPr>
          <a:ln/>
        </p:spPr>
        <p:txBody>
          <a:bodyPr/>
          <a:lstStyle>
            <a:lvl1pPr>
              <a:defRPr/>
            </a:lvl1pPr>
          </a:lstStyle>
          <a:p>
            <a:pPr>
              <a:defRPr/>
            </a:pPr>
            <a:fld id="{B88E7B05-D829-E04A-A477-64579ACABE99}" type="slidenum">
              <a:rPr lang="en-CA" altLang="en-US"/>
              <a:pPr>
                <a:defRPr/>
              </a:pPr>
              <a:t>‹#›</a:t>
            </a:fld>
            <a:endParaRPr lang="en-CA" altLang="en-US"/>
          </a:p>
        </p:txBody>
      </p:sp>
    </p:spTree>
    <p:extLst>
      <p:ext uri="{BB962C8B-B14F-4D97-AF65-F5344CB8AC3E}">
        <p14:creationId xmlns:p14="http://schemas.microsoft.com/office/powerpoint/2010/main" val="6834399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83EC5EC-3ED4-186D-6B98-46A2442C8D6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EEADA04C-AED4-F4EE-8D92-EFC1A34345E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F140121-2DEE-B4F5-DC62-3A4B08D09397}"/>
              </a:ext>
            </a:extLst>
          </p:cNvPr>
          <p:cNvSpPr>
            <a:spLocks noGrp="1" noChangeArrowheads="1"/>
          </p:cNvSpPr>
          <p:nvPr>
            <p:ph type="sldNum" idx="12"/>
          </p:nvPr>
        </p:nvSpPr>
        <p:spPr>
          <a:ln/>
        </p:spPr>
        <p:txBody>
          <a:bodyPr/>
          <a:lstStyle>
            <a:lvl1pPr>
              <a:defRPr/>
            </a:lvl1pPr>
          </a:lstStyle>
          <a:p>
            <a:pPr>
              <a:defRPr/>
            </a:pPr>
            <a:fld id="{7B5B38D8-6DCA-AC43-84E0-4AB6F2605195}" type="slidenum">
              <a:rPr lang="en-CA" altLang="en-US"/>
              <a:pPr>
                <a:defRPr/>
              </a:pPr>
              <a:t>‹#›</a:t>
            </a:fld>
            <a:endParaRPr lang="en-CA" altLang="en-US"/>
          </a:p>
        </p:txBody>
      </p:sp>
    </p:spTree>
    <p:extLst>
      <p:ext uri="{BB962C8B-B14F-4D97-AF65-F5344CB8AC3E}">
        <p14:creationId xmlns:p14="http://schemas.microsoft.com/office/powerpoint/2010/main" val="315482067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31EB1097-37B3-F37C-4781-B4B4C56F745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4D51B08B-7BE8-5182-2399-517CD0BCB5F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0CF3AB8-C7AB-FE5B-0A31-27E27E887943}"/>
              </a:ext>
            </a:extLst>
          </p:cNvPr>
          <p:cNvSpPr>
            <a:spLocks noGrp="1" noChangeArrowheads="1"/>
          </p:cNvSpPr>
          <p:nvPr>
            <p:ph type="sldNum" idx="12"/>
          </p:nvPr>
        </p:nvSpPr>
        <p:spPr>
          <a:ln/>
        </p:spPr>
        <p:txBody>
          <a:bodyPr/>
          <a:lstStyle>
            <a:lvl1pPr>
              <a:defRPr/>
            </a:lvl1pPr>
          </a:lstStyle>
          <a:p>
            <a:pPr>
              <a:defRPr/>
            </a:pPr>
            <a:fld id="{48835774-855D-E646-8094-E3781781236B}" type="slidenum">
              <a:rPr lang="en-CA" altLang="en-US"/>
              <a:pPr>
                <a:defRPr/>
              </a:pPr>
              <a:t>‹#›</a:t>
            </a:fld>
            <a:endParaRPr lang="en-CA" altLang="en-US"/>
          </a:p>
        </p:txBody>
      </p:sp>
    </p:spTree>
    <p:extLst>
      <p:ext uri="{BB962C8B-B14F-4D97-AF65-F5344CB8AC3E}">
        <p14:creationId xmlns:p14="http://schemas.microsoft.com/office/powerpoint/2010/main" val="366042112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7FCD55F7-20F2-041A-8556-74F17786AD0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C0BBB3D4-CF8B-6885-6D29-744969BB528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08B3B5D8-852E-0A05-B29F-9F0826597181}"/>
              </a:ext>
            </a:extLst>
          </p:cNvPr>
          <p:cNvSpPr>
            <a:spLocks noGrp="1" noChangeArrowheads="1"/>
          </p:cNvSpPr>
          <p:nvPr>
            <p:ph type="sldNum" idx="12"/>
          </p:nvPr>
        </p:nvSpPr>
        <p:spPr>
          <a:ln/>
        </p:spPr>
        <p:txBody>
          <a:bodyPr/>
          <a:lstStyle>
            <a:lvl1pPr>
              <a:defRPr/>
            </a:lvl1pPr>
          </a:lstStyle>
          <a:p>
            <a:pPr>
              <a:defRPr/>
            </a:pPr>
            <a:fld id="{D4C7E0E3-0E10-FE4F-BE49-79FAEA7983B6}" type="slidenum">
              <a:rPr lang="en-CA" altLang="en-US"/>
              <a:pPr>
                <a:defRPr/>
              </a:pPr>
              <a:t>‹#›</a:t>
            </a:fld>
            <a:endParaRPr lang="en-CA" altLang="en-US"/>
          </a:p>
        </p:txBody>
      </p:sp>
    </p:spTree>
    <p:extLst>
      <p:ext uri="{BB962C8B-B14F-4D97-AF65-F5344CB8AC3E}">
        <p14:creationId xmlns:p14="http://schemas.microsoft.com/office/powerpoint/2010/main" val="39485321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9A3D14EA-5B74-1E03-1CAD-2011C4D645B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55E71CEB-197E-3EB4-55C9-E478895CE60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958A277F-6A51-E4D6-9C8C-79812953AC8F}"/>
              </a:ext>
            </a:extLst>
          </p:cNvPr>
          <p:cNvSpPr>
            <a:spLocks noGrp="1" noChangeArrowheads="1"/>
          </p:cNvSpPr>
          <p:nvPr>
            <p:ph type="sldNum" idx="12"/>
          </p:nvPr>
        </p:nvSpPr>
        <p:spPr>
          <a:ln/>
        </p:spPr>
        <p:txBody>
          <a:bodyPr/>
          <a:lstStyle>
            <a:lvl1pPr>
              <a:defRPr/>
            </a:lvl1pPr>
          </a:lstStyle>
          <a:p>
            <a:pPr>
              <a:defRPr/>
            </a:pPr>
            <a:fld id="{9C1A3D75-3E1E-2142-B34A-35A38E9537FB}" type="slidenum">
              <a:rPr lang="en-CA" altLang="en-US"/>
              <a:pPr>
                <a:defRPr/>
              </a:pPr>
              <a:t>‹#›</a:t>
            </a:fld>
            <a:endParaRPr lang="en-CA" altLang="en-US"/>
          </a:p>
        </p:txBody>
      </p:sp>
    </p:spTree>
    <p:extLst>
      <p:ext uri="{BB962C8B-B14F-4D97-AF65-F5344CB8AC3E}">
        <p14:creationId xmlns:p14="http://schemas.microsoft.com/office/powerpoint/2010/main" val="31878526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1D2A8D38-FF42-5ADE-4992-3ABAB4CE25A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4B37DA0B-5D94-14D9-8292-A121D897712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AD24B084-578E-1E7F-C0C7-4818AB82AF24}"/>
              </a:ext>
            </a:extLst>
          </p:cNvPr>
          <p:cNvSpPr>
            <a:spLocks noGrp="1" noChangeArrowheads="1"/>
          </p:cNvSpPr>
          <p:nvPr>
            <p:ph type="sldNum" idx="12"/>
          </p:nvPr>
        </p:nvSpPr>
        <p:spPr>
          <a:ln/>
        </p:spPr>
        <p:txBody>
          <a:bodyPr/>
          <a:lstStyle>
            <a:lvl1pPr>
              <a:defRPr/>
            </a:lvl1pPr>
          </a:lstStyle>
          <a:p>
            <a:pPr>
              <a:defRPr/>
            </a:pPr>
            <a:fld id="{83D227E0-7D06-8A4B-A841-3E3087592198}" type="slidenum">
              <a:rPr lang="en-CA" altLang="en-US"/>
              <a:pPr>
                <a:defRPr/>
              </a:pPr>
              <a:t>‹#›</a:t>
            </a:fld>
            <a:endParaRPr lang="en-CA" altLang="en-US"/>
          </a:p>
        </p:txBody>
      </p:sp>
    </p:spTree>
    <p:extLst>
      <p:ext uri="{BB962C8B-B14F-4D97-AF65-F5344CB8AC3E}">
        <p14:creationId xmlns:p14="http://schemas.microsoft.com/office/powerpoint/2010/main" val="37567514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8948160-6529-FB56-1DDB-ED3D675F2C5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5121C706-A6AE-E180-FE8E-D8701BEE029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8184D46D-4221-69FB-EDF1-891FAFDB9232}"/>
              </a:ext>
            </a:extLst>
          </p:cNvPr>
          <p:cNvSpPr>
            <a:spLocks noGrp="1" noChangeArrowheads="1"/>
          </p:cNvSpPr>
          <p:nvPr>
            <p:ph type="sldNum" idx="12"/>
          </p:nvPr>
        </p:nvSpPr>
        <p:spPr>
          <a:ln/>
        </p:spPr>
        <p:txBody>
          <a:bodyPr/>
          <a:lstStyle>
            <a:lvl1pPr>
              <a:defRPr/>
            </a:lvl1pPr>
          </a:lstStyle>
          <a:p>
            <a:pPr>
              <a:defRPr/>
            </a:pPr>
            <a:fld id="{7FEE98EA-5C62-094F-88D9-24AB27DE2899}" type="slidenum">
              <a:rPr lang="en-CA" altLang="en-US"/>
              <a:pPr>
                <a:defRPr/>
              </a:pPr>
              <a:t>‹#›</a:t>
            </a:fld>
            <a:endParaRPr lang="en-CA" altLang="en-US"/>
          </a:p>
        </p:txBody>
      </p:sp>
    </p:spTree>
    <p:extLst>
      <p:ext uri="{BB962C8B-B14F-4D97-AF65-F5344CB8AC3E}">
        <p14:creationId xmlns:p14="http://schemas.microsoft.com/office/powerpoint/2010/main" val="29477521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03680A1C-898C-36CC-2839-D073C6611FB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A61D9EFC-5883-B01E-3B95-AEC1E7A1E49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F08FE8C7-C0BD-672C-3A9D-710F9D32E338}"/>
              </a:ext>
            </a:extLst>
          </p:cNvPr>
          <p:cNvSpPr>
            <a:spLocks noGrp="1" noChangeArrowheads="1"/>
          </p:cNvSpPr>
          <p:nvPr>
            <p:ph type="sldNum" idx="12"/>
          </p:nvPr>
        </p:nvSpPr>
        <p:spPr>
          <a:ln/>
        </p:spPr>
        <p:txBody>
          <a:bodyPr/>
          <a:lstStyle>
            <a:lvl1pPr>
              <a:defRPr/>
            </a:lvl1pPr>
          </a:lstStyle>
          <a:p>
            <a:pPr>
              <a:defRPr/>
            </a:pPr>
            <a:fld id="{26BF9087-4D76-344B-BEA8-70D0A6497C36}" type="slidenum">
              <a:rPr lang="en-CA" altLang="en-US"/>
              <a:pPr>
                <a:defRPr/>
              </a:pPr>
              <a:t>‹#›</a:t>
            </a:fld>
            <a:endParaRPr lang="en-CA" altLang="en-US"/>
          </a:p>
        </p:txBody>
      </p:sp>
    </p:spTree>
    <p:extLst>
      <p:ext uri="{BB962C8B-B14F-4D97-AF65-F5344CB8AC3E}">
        <p14:creationId xmlns:p14="http://schemas.microsoft.com/office/powerpoint/2010/main" val="189509243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2D680B4-A790-A506-8C6D-3EAA113FF2C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1D6F8DB2-8672-2001-03A9-EC26CD307E1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FFE36A8A-6C35-0517-6B44-58179C81BDA9}"/>
              </a:ext>
            </a:extLst>
          </p:cNvPr>
          <p:cNvSpPr>
            <a:spLocks noGrp="1" noChangeArrowheads="1"/>
          </p:cNvSpPr>
          <p:nvPr>
            <p:ph type="sldNum" idx="12"/>
          </p:nvPr>
        </p:nvSpPr>
        <p:spPr>
          <a:ln/>
        </p:spPr>
        <p:txBody>
          <a:bodyPr/>
          <a:lstStyle>
            <a:lvl1pPr>
              <a:defRPr/>
            </a:lvl1pPr>
          </a:lstStyle>
          <a:p>
            <a:pPr>
              <a:defRPr/>
            </a:pPr>
            <a:fld id="{60511947-6074-3D4B-8C01-D3E30513BAE3}" type="slidenum">
              <a:rPr lang="en-CA" altLang="en-US"/>
              <a:pPr>
                <a:defRPr/>
              </a:pPr>
              <a:t>‹#›</a:t>
            </a:fld>
            <a:endParaRPr lang="en-CA" altLang="en-US"/>
          </a:p>
        </p:txBody>
      </p:sp>
    </p:spTree>
    <p:extLst>
      <p:ext uri="{BB962C8B-B14F-4D97-AF65-F5344CB8AC3E}">
        <p14:creationId xmlns:p14="http://schemas.microsoft.com/office/powerpoint/2010/main" val="20200707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92168C-5A2E-DA87-025E-D4A7298B937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1F987D6E-7E33-F658-8C4A-DF87E898E60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7930A8AF-9E6A-19F4-D9E4-4FC3011444D5}"/>
              </a:ext>
            </a:extLst>
          </p:cNvPr>
          <p:cNvSpPr>
            <a:spLocks noGrp="1" noChangeArrowheads="1"/>
          </p:cNvSpPr>
          <p:nvPr>
            <p:ph type="sldNum" idx="12"/>
          </p:nvPr>
        </p:nvSpPr>
        <p:spPr>
          <a:ln/>
        </p:spPr>
        <p:txBody>
          <a:bodyPr/>
          <a:lstStyle>
            <a:lvl1pPr>
              <a:defRPr/>
            </a:lvl1pPr>
          </a:lstStyle>
          <a:p>
            <a:pPr>
              <a:defRPr/>
            </a:pPr>
            <a:fld id="{1128DC5A-3F55-BF46-9B21-C7E404AC9B5A}" type="slidenum">
              <a:rPr lang="en-CA" altLang="en-US"/>
              <a:pPr>
                <a:defRPr/>
              </a:pPr>
              <a:t>‹#›</a:t>
            </a:fld>
            <a:endParaRPr lang="en-CA" altLang="en-US"/>
          </a:p>
        </p:txBody>
      </p:sp>
    </p:spTree>
    <p:extLst>
      <p:ext uri="{BB962C8B-B14F-4D97-AF65-F5344CB8AC3E}">
        <p14:creationId xmlns:p14="http://schemas.microsoft.com/office/powerpoint/2010/main" val="527317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4375" y="0"/>
            <a:ext cx="2114550" cy="4987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725" y="0"/>
            <a:ext cx="6191250" cy="4987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AE691CA-3A0D-5044-A788-BE8AE0E172B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2B4AC16-2172-F815-E201-BAF5F11F3CE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A811E67-F73F-1F8A-0676-1C48EB6DF1CB}"/>
              </a:ext>
            </a:extLst>
          </p:cNvPr>
          <p:cNvSpPr>
            <a:spLocks noGrp="1" noChangeArrowheads="1"/>
          </p:cNvSpPr>
          <p:nvPr>
            <p:ph type="sldNum" idx="12"/>
          </p:nvPr>
        </p:nvSpPr>
        <p:spPr>
          <a:ln/>
        </p:spPr>
        <p:txBody>
          <a:bodyPr/>
          <a:lstStyle>
            <a:lvl1pPr>
              <a:defRPr/>
            </a:lvl1pPr>
          </a:lstStyle>
          <a:p>
            <a:pPr>
              <a:defRPr/>
            </a:pPr>
            <a:fld id="{0F570A4D-5853-5549-9A75-39E1AC850726}" type="slidenum">
              <a:rPr lang="en-US" altLang="en-US"/>
              <a:pPr>
                <a:defRPr/>
              </a:pPr>
              <a:t>‹#›</a:t>
            </a:fld>
            <a:endParaRPr lang="en-US" altLang="en-US"/>
          </a:p>
        </p:txBody>
      </p:sp>
    </p:spTree>
    <p:extLst>
      <p:ext uri="{BB962C8B-B14F-4D97-AF65-F5344CB8AC3E}">
        <p14:creationId xmlns:p14="http://schemas.microsoft.com/office/powerpoint/2010/main" val="204943681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82B031F-E5A7-5055-7058-D920FE3491A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619E5403-22F0-F4D4-08E1-4146CE80AD67}"/>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911A1FEC-D230-D4C4-6D89-69260135D7CC}"/>
              </a:ext>
            </a:extLst>
          </p:cNvPr>
          <p:cNvSpPr>
            <a:spLocks noGrp="1" noChangeArrowheads="1"/>
          </p:cNvSpPr>
          <p:nvPr>
            <p:ph type="sldNum" idx="12"/>
          </p:nvPr>
        </p:nvSpPr>
        <p:spPr>
          <a:ln/>
        </p:spPr>
        <p:txBody>
          <a:bodyPr/>
          <a:lstStyle>
            <a:lvl1pPr>
              <a:defRPr/>
            </a:lvl1pPr>
          </a:lstStyle>
          <a:p>
            <a:pPr>
              <a:defRPr/>
            </a:pPr>
            <a:fld id="{92812A0F-2AFB-484C-9AB9-497FF037750C}" type="slidenum">
              <a:rPr lang="en-CA" altLang="en-US"/>
              <a:pPr>
                <a:defRPr/>
              </a:pPr>
              <a:t>‹#›</a:t>
            </a:fld>
            <a:endParaRPr lang="en-CA" altLang="en-US"/>
          </a:p>
        </p:txBody>
      </p:sp>
    </p:spTree>
    <p:extLst>
      <p:ext uri="{BB962C8B-B14F-4D97-AF65-F5344CB8AC3E}">
        <p14:creationId xmlns:p14="http://schemas.microsoft.com/office/powerpoint/2010/main" val="3993584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255D8D9B-30F1-1375-83A3-254F0FC3E425}"/>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6F8EE935-E2EE-D513-545C-B56F02E0EF5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189E48DC-09C8-6D13-AA5E-2BD27E32B7F3}"/>
              </a:ext>
            </a:extLst>
          </p:cNvPr>
          <p:cNvSpPr>
            <a:spLocks noGrp="1" noChangeArrowheads="1"/>
          </p:cNvSpPr>
          <p:nvPr>
            <p:ph type="sldNum" idx="12"/>
          </p:nvPr>
        </p:nvSpPr>
        <p:spPr>
          <a:ln/>
        </p:spPr>
        <p:txBody>
          <a:bodyPr/>
          <a:lstStyle>
            <a:lvl1pPr>
              <a:defRPr/>
            </a:lvl1pPr>
          </a:lstStyle>
          <a:p>
            <a:pPr>
              <a:defRPr/>
            </a:pPr>
            <a:fld id="{175191B6-1BAE-5B4D-B225-8063218C2199}" type="slidenum">
              <a:rPr lang="en-CA" altLang="en-US"/>
              <a:pPr>
                <a:defRPr/>
              </a:pPr>
              <a:t>‹#›</a:t>
            </a:fld>
            <a:endParaRPr lang="en-CA" altLang="en-US"/>
          </a:p>
        </p:txBody>
      </p:sp>
    </p:spTree>
    <p:extLst>
      <p:ext uri="{BB962C8B-B14F-4D97-AF65-F5344CB8AC3E}">
        <p14:creationId xmlns:p14="http://schemas.microsoft.com/office/powerpoint/2010/main" val="51585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3D8C847-0C55-EBD7-B5BD-E334CA68A7B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3A9A2175-F6B1-2FD3-3354-3B2E2E50995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B397A3F2-E63A-C11A-AB91-AA53566F53EE}"/>
              </a:ext>
            </a:extLst>
          </p:cNvPr>
          <p:cNvSpPr>
            <a:spLocks noGrp="1" noChangeArrowheads="1"/>
          </p:cNvSpPr>
          <p:nvPr>
            <p:ph type="sldNum" idx="12"/>
          </p:nvPr>
        </p:nvSpPr>
        <p:spPr>
          <a:ln/>
        </p:spPr>
        <p:txBody>
          <a:bodyPr/>
          <a:lstStyle>
            <a:lvl1pPr>
              <a:defRPr/>
            </a:lvl1pPr>
          </a:lstStyle>
          <a:p>
            <a:pPr>
              <a:defRPr/>
            </a:pPr>
            <a:fld id="{13E7F82A-36F4-6846-84E8-B0906678D440}" type="slidenum">
              <a:rPr lang="en-CA" altLang="en-US"/>
              <a:pPr>
                <a:defRPr/>
              </a:pPr>
              <a:t>‹#›</a:t>
            </a:fld>
            <a:endParaRPr lang="en-CA" altLang="en-US"/>
          </a:p>
        </p:txBody>
      </p:sp>
    </p:spTree>
    <p:extLst>
      <p:ext uri="{BB962C8B-B14F-4D97-AF65-F5344CB8AC3E}">
        <p14:creationId xmlns:p14="http://schemas.microsoft.com/office/powerpoint/2010/main" val="1027367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5E712C11-86A9-A138-46AD-8E121EBA994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19A4FA5C-0937-1601-CFF5-3B33D3A6848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4636DB1-4DFA-4C1C-D01C-912731303B44}"/>
              </a:ext>
            </a:extLst>
          </p:cNvPr>
          <p:cNvSpPr>
            <a:spLocks noGrp="1" noChangeArrowheads="1"/>
          </p:cNvSpPr>
          <p:nvPr>
            <p:ph type="sldNum" idx="12"/>
          </p:nvPr>
        </p:nvSpPr>
        <p:spPr>
          <a:ln/>
        </p:spPr>
        <p:txBody>
          <a:bodyPr/>
          <a:lstStyle>
            <a:lvl1pPr>
              <a:defRPr/>
            </a:lvl1pPr>
          </a:lstStyle>
          <a:p>
            <a:pPr>
              <a:defRPr/>
            </a:pPr>
            <a:fld id="{F54A9937-EDB7-8A4F-A591-72B460DBC2BC}" type="slidenum">
              <a:rPr lang="en-CA" altLang="en-US"/>
              <a:pPr>
                <a:defRPr/>
              </a:pPr>
              <a:t>‹#›</a:t>
            </a:fld>
            <a:endParaRPr lang="en-CA" altLang="en-US"/>
          </a:p>
        </p:txBody>
      </p:sp>
    </p:spTree>
    <p:extLst>
      <p:ext uri="{BB962C8B-B14F-4D97-AF65-F5344CB8AC3E}">
        <p14:creationId xmlns:p14="http://schemas.microsoft.com/office/powerpoint/2010/main" val="3211615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88EEC27B-51E4-F0AB-FE47-721D5E347D1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4BC6D3F2-0C09-E235-E7D0-04C977C7D5F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69BBAE65-2046-2515-CBF2-B83A67FADB43}"/>
              </a:ext>
            </a:extLst>
          </p:cNvPr>
          <p:cNvSpPr>
            <a:spLocks noGrp="1" noChangeArrowheads="1"/>
          </p:cNvSpPr>
          <p:nvPr>
            <p:ph type="sldNum" idx="12"/>
          </p:nvPr>
        </p:nvSpPr>
        <p:spPr>
          <a:ln/>
        </p:spPr>
        <p:txBody>
          <a:bodyPr/>
          <a:lstStyle>
            <a:lvl1pPr>
              <a:defRPr/>
            </a:lvl1pPr>
          </a:lstStyle>
          <a:p>
            <a:pPr>
              <a:defRPr/>
            </a:pPr>
            <a:fld id="{8DC71657-AF63-5147-AF34-5B07B75F5E78}" type="slidenum">
              <a:rPr lang="en-CA" altLang="en-US"/>
              <a:pPr>
                <a:defRPr/>
              </a:pPr>
              <a:t>‹#›</a:t>
            </a:fld>
            <a:endParaRPr lang="en-CA" altLang="en-US"/>
          </a:p>
        </p:txBody>
      </p:sp>
    </p:spTree>
    <p:extLst>
      <p:ext uri="{BB962C8B-B14F-4D97-AF65-F5344CB8AC3E}">
        <p14:creationId xmlns:p14="http://schemas.microsoft.com/office/powerpoint/2010/main" val="144753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96DD9E12-BB90-6FC0-D1C8-D3525110DA95}"/>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B7EDC92D-8187-22F5-3A25-5FFB06E018A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EEBEBC58-E96B-0ED0-6785-7E09453FA8CE}"/>
              </a:ext>
            </a:extLst>
          </p:cNvPr>
          <p:cNvSpPr>
            <a:spLocks noGrp="1" noChangeArrowheads="1"/>
          </p:cNvSpPr>
          <p:nvPr>
            <p:ph type="sldNum" idx="12"/>
          </p:nvPr>
        </p:nvSpPr>
        <p:spPr>
          <a:ln/>
        </p:spPr>
        <p:txBody>
          <a:bodyPr/>
          <a:lstStyle>
            <a:lvl1pPr>
              <a:defRPr/>
            </a:lvl1pPr>
          </a:lstStyle>
          <a:p>
            <a:pPr>
              <a:defRPr/>
            </a:pPr>
            <a:fld id="{135F47B5-1D83-474F-B6DE-32ADA3B7763E}" type="slidenum">
              <a:rPr lang="en-CA" altLang="en-US"/>
              <a:pPr>
                <a:defRPr/>
              </a:pPr>
              <a:t>‹#›</a:t>
            </a:fld>
            <a:endParaRPr lang="en-CA" altLang="en-US"/>
          </a:p>
        </p:txBody>
      </p:sp>
    </p:spTree>
    <p:extLst>
      <p:ext uri="{BB962C8B-B14F-4D97-AF65-F5344CB8AC3E}">
        <p14:creationId xmlns:p14="http://schemas.microsoft.com/office/powerpoint/2010/main" val="1735907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5D43E74B-2AAF-B3AB-0C2C-0023551D6A1F}"/>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ECAD50B4-2ECE-2384-89BA-01EBB492CE7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DD92D3F8-5406-6987-D5FA-F9EFEFD5BA69}"/>
              </a:ext>
            </a:extLst>
          </p:cNvPr>
          <p:cNvSpPr>
            <a:spLocks noGrp="1" noChangeArrowheads="1"/>
          </p:cNvSpPr>
          <p:nvPr>
            <p:ph type="sldNum" idx="12"/>
          </p:nvPr>
        </p:nvSpPr>
        <p:spPr>
          <a:ln/>
        </p:spPr>
        <p:txBody>
          <a:bodyPr/>
          <a:lstStyle>
            <a:lvl1pPr>
              <a:defRPr/>
            </a:lvl1pPr>
          </a:lstStyle>
          <a:p>
            <a:pPr>
              <a:defRPr/>
            </a:pPr>
            <a:fld id="{9A8EED66-504E-FE45-B7AE-393112A2454B}" type="slidenum">
              <a:rPr lang="en-CA" altLang="en-US"/>
              <a:pPr>
                <a:defRPr/>
              </a:pPr>
              <a:t>‹#›</a:t>
            </a:fld>
            <a:endParaRPr lang="en-CA" altLang="en-US"/>
          </a:p>
        </p:txBody>
      </p:sp>
    </p:spTree>
    <p:extLst>
      <p:ext uri="{BB962C8B-B14F-4D97-AF65-F5344CB8AC3E}">
        <p14:creationId xmlns:p14="http://schemas.microsoft.com/office/powerpoint/2010/main" val="1329980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33E7715-5988-1B66-84A9-43ECB3F22CE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D836E46D-F13F-2E04-1585-6D44665C97E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77F54E1C-BCDF-5F05-B167-B892CB6F558D}"/>
              </a:ext>
            </a:extLst>
          </p:cNvPr>
          <p:cNvSpPr>
            <a:spLocks noGrp="1" noChangeArrowheads="1"/>
          </p:cNvSpPr>
          <p:nvPr>
            <p:ph type="sldNum" idx="12"/>
          </p:nvPr>
        </p:nvSpPr>
        <p:spPr>
          <a:ln/>
        </p:spPr>
        <p:txBody>
          <a:bodyPr/>
          <a:lstStyle>
            <a:lvl1pPr>
              <a:defRPr/>
            </a:lvl1pPr>
          </a:lstStyle>
          <a:p>
            <a:pPr>
              <a:defRPr/>
            </a:pPr>
            <a:fld id="{6844C383-C0F9-8E46-A753-47C20FA0AB13}" type="slidenum">
              <a:rPr lang="en-CA" altLang="en-US"/>
              <a:pPr>
                <a:defRPr/>
              </a:pPr>
              <a:t>‹#›</a:t>
            </a:fld>
            <a:endParaRPr lang="en-CA" altLang="en-US"/>
          </a:p>
        </p:txBody>
      </p:sp>
    </p:spTree>
    <p:extLst>
      <p:ext uri="{BB962C8B-B14F-4D97-AF65-F5344CB8AC3E}">
        <p14:creationId xmlns:p14="http://schemas.microsoft.com/office/powerpoint/2010/main" val="273206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C0E6838B-D86B-EE09-3C90-D34689E8648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D637742F-BC28-6776-6A6E-B2585FB6C1F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F5AFF51-21B5-4542-1A4F-8CA5360A503B}"/>
              </a:ext>
            </a:extLst>
          </p:cNvPr>
          <p:cNvSpPr>
            <a:spLocks noGrp="1" noChangeArrowheads="1"/>
          </p:cNvSpPr>
          <p:nvPr>
            <p:ph type="sldNum" idx="12"/>
          </p:nvPr>
        </p:nvSpPr>
        <p:spPr>
          <a:ln/>
        </p:spPr>
        <p:txBody>
          <a:bodyPr/>
          <a:lstStyle>
            <a:lvl1pPr>
              <a:defRPr/>
            </a:lvl1pPr>
          </a:lstStyle>
          <a:p>
            <a:pPr>
              <a:defRPr/>
            </a:pPr>
            <a:fld id="{D80E17AB-08AD-C44C-8334-B215F5CEC1AA}" type="slidenum">
              <a:rPr lang="en-CA" altLang="en-US"/>
              <a:pPr>
                <a:defRPr/>
              </a:pPr>
              <a:t>‹#›</a:t>
            </a:fld>
            <a:endParaRPr lang="en-CA" altLang="en-US"/>
          </a:p>
        </p:txBody>
      </p:sp>
    </p:spTree>
    <p:extLst>
      <p:ext uri="{BB962C8B-B14F-4D97-AF65-F5344CB8AC3E}">
        <p14:creationId xmlns:p14="http://schemas.microsoft.com/office/powerpoint/2010/main" val="3773159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260B3A8-650D-602E-EB3E-3177A8AF049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0E8DA2C3-DC3F-8216-C908-AC4756D720E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DCB6FAC3-8636-9D8A-FA5A-0A401AE45F6E}"/>
              </a:ext>
            </a:extLst>
          </p:cNvPr>
          <p:cNvSpPr>
            <a:spLocks noGrp="1" noChangeArrowheads="1"/>
          </p:cNvSpPr>
          <p:nvPr>
            <p:ph type="sldNum" idx="12"/>
          </p:nvPr>
        </p:nvSpPr>
        <p:spPr>
          <a:ln/>
        </p:spPr>
        <p:txBody>
          <a:bodyPr/>
          <a:lstStyle>
            <a:lvl1pPr>
              <a:defRPr/>
            </a:lvl1pPr>
          </a:lstStyle>
          <a:p>
            <a:pPr>
              <a:defRPr/>
            </a:pPr>
            <a:fld id="{6C2DCCE7-A86D-394E-9F06-AEA3ACD0CD42}" type="slidenum">
              <a:rPr lang="en-CA" altLang="en-US"/>
              <a:pPr>
                <a:defRPr/>
              </a:pPr>
              <a:t>‹#›</a:t>
            </a:fld>
            <a:endParaRPr lang="en-CA" altLang="en-US"/>
          </a:p>
        </p:txBody>
      </p:sp>
    </p:spTree>
    <p:extLst>
      <p:ext uri="{BB962C8B-B14F-4D97-AF65-F5344CB8AC3E}">
        <p14:creationId xmlns:p14="http://schemas.microsoft.com/office/powerpoint/2010/main" val="1294650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00A57DF8-9CD4-D404-A2F2-E9CD004F755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1DECA371-92E2-7F2C-4EEB-9923E49D878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F9407627-4C5D-F54C-3EB5-3E2D4FA7D9E3}"/>
              </a:ext>
            </a:extLst>
          </p:cNvPr>
          <p:cNvSpPr>
            <a:spLocks noGrp="1" noChangeArrowheads="1"/>
          </p:cNvSpPr>
          <p:nvPr>
            <p:ph type="sldNum" idx="12"/>
          </p:nvPr>
        </p:nvSpPr>
        <p:spPr>
          <a:ln/>
        </p:spPr>
        <p:txBody>
          <a:bodyPr/>
          <a:lstStyle>
            <a:lvl1pPr>
              <a:defRPr/>
            </a:lvl1pPr>
          </a:lstStyle>
          <a:p>
            <a:pPr>
              <a:defRPr/>
            </a:pPr>
            <a:fld id="{ED0371AC-0EE0-0148-B366-772007471055}" type="slidenum">
              <a:rPr lang="en-CA" altLang="en-US"/>
              <a:pPr>
                <a:defRPr/>
              </a:pPr>
              <a:t>‹#›</a:t>
            </a:fld>
            <a:endParaRPr lang="en-CA" altLang="en-US"/>
          </a:p>
        </p:txBody>
      </p:sp>
    </p:spTree>
    <p:extLst>
      <p:ext uri="{BB962C8B-B14F-4D97-AF65-F5344CB8AC3E}">
        <p14:creationId xmlns:p14="http://schemas.microsoft.com/office/powerpoint/2010/main" val="3803743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C8B0CAB-68F2-966E-8CE1-AC5E7B9CB37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21CB07DD-1EAA-5F33-FBC3-FE9780EDB3F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F4130FD8-0F30-6E6E-7A37-6CCD61C748E4}"/>
              </a:ext>
            </a:extLst>
          </p:cNvPr>
          <p:cNvSpPr>
            <a:spLocks noGrp="1" noChangeArrowheads="1"/>
          </p:cNvSpPr>
          <p:nvPr>
            <p:ph type="sldNum" idx="12"/>
          </p:nvPr>
        </p:nvSpPr>
        <p:spPr>
          <a:ln/>
        </p:spPr>
        <p:txBody>
          <a:bodyPr/>
          <a:lstStyle>
            <a:lvl1pPr>
              <a:defRPr/>
            </a:lvl1pPr>
          </a:lstStyle>
          <a:p>
            <a:pPr>
              <a:defRPr/>
            </a:pPr>
            <a:fld id="{7DCC13A5-4D1C-B44F-87F7-283C0977F69E}" type="slidenum">
              <a:rPr lang="en-CA" altLang="en-US"/>
              <a:pPr>
                <a:defRPr/>
              </a:pPr>
              <a:t>‹#›</a:t>
            </a:fld>
            <a:endParaRPr lang="en-CA" altLang="en-US"/>
          </a:p>
        </p:txBody>
      </p:sp>
    </p:spTree>
    <p:extLst>
      <p:ext uri="{BB962C8B-B14F-4D97-AF65-F5344CB8AC3E}">
        <p14:creationId xmlns:p14="http://schemas.microsoft.com/office/powerpoint/2010/main" val="3216015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BF0F027-5F79-2023-055A-06C96013402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AD6E575F-BE9C-73DF-1229-9B5E8314984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97889820-DB1D-8ED6-7239-2C6218F144B1}"/>
              </a:ext>
            </a:extLst>
          </p:cNvPr>
          <p:cNvSpPr>
            <a:spLocks noGrp="1" noChangeArrowheads="1"/>
          </p:cNvSpPr>
          <p:nvPr>
            <p:ph type="sldNum" idx="12"/>
          </p:nvPr>
        </p:nvSpPr>
        <p:spPr>
          <a:ln/>
        </p:spPr>
        <p:txBody>
          <a:bodyPr/>
          <a:lstStyle>
            <a:lvl1pPr>
              <a:defRPr/>
            </a:lvl1pPr>
          </a:lstStyle>
          <a:p>
            <a:pPr>
              <a:defRPr/>
            </a:pPr>
            <a:fld id="{00370C6D-D242-9A4F-A2E6-EC523584AE6F}" type="slidenum">
              <a:rPr lang="en-CA" altLang="en-US"/>
              <a:pPr>
                <a:defRPr/>
              </a:pPr>
              <a:t>‹#›</a:t>
            </a:fld>
            <a:endParaRPr lang="en-CA" altLang="en-US"/>
          </a:p>
        </p:txBody>
      </p:sp>
    </p:spTree>
    <p:extLst>
      <p:ext uri="{BB962C8B-B14F-4D97-AF65-F5344CB8AC3E}">
        <p14:creationId xmlns:p14="http://schemas.microsoft.com/office/powerpoint/2010/main" val="1551054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8DC81FFD-C09C-C6B9-6616-95F7B82C6BE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342765D6-5797-674E-5C1D-C44A223ABC6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B27788BB-D689-8E56-45CE-44D596B79019}"/>
              </a:ext>
            </a:extLst>
          </p:cNvPr>
          <p:cNvSpPr>
            <a:spLocks noGrp="1" noChangeArrowheads="1"/>
          </p:cNvSpPr>
          <p:nvPr>
            <p:ph type="sldNum" idx="12"/>
          </p:nvPr>
        </p:nvSpPr>
        <p:spPr>
          <a:ln/>
        </p:spPr>
        <p:txBody>
          <a:bodyPr/>
          <a:lstStyle>
            <a:lvl1pPr>
              <a:defRPr/>
            </a:lvl1pPr>
          </a:lstStyle>
          <a:p>
            <a:pPr>
              <a:defRPr/>
            </a:pPr>
            <a:fld id="{A6C024E2-96BC-B34F-9456-50D700396A38}" type="slidenum">
              <a:rPr lang="en-CA" altLang="en-US"/>
              <a:pPr>
                <a:defRPr/>
              </a:pPr>
              <a:t>‹#›</a:t>
            </a:fld>
            <a:endParaRPr lang="en-CA" altLang="en-US"/>
          </a:p>
        </p:txBody>
      </p:sp>
    </p:spTree>
    <p:extLst>
      <p:ext uri="{BB962C8B-B14F-4D97-AF65-F5344CB8AC3E}">
        <p14:creationId xmlns:p14="http://schemas.microsoft.com/office/powerpoint/2010/main" val="2571998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B115857-2DEE-6512-8FD6-25989D49393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D966F788-9705-FF6A-8712-15333389264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C8C2BAE2-6D91-8DEE-9836-5D8595D589A7}"/>
              </a:ext>
            </a:extLst>
          </p:cNvPr>
          <p:cNvSpPr>
            <a:spLocks noGrp="1" noChangeArrowheads="1"/>
          </p:cNvSpPr>
          <p:nvPr>
            <p:ph type="sldNum" idx="12"/>
          </p:nvPr>
        </p:nvSpPr>
        <p:spPr>
          <a:ln/>
        </p:spPr>
        <p:txBody>
          <a:bodyPr/>
          <a:lstStyle>
            <a:lvl1pPr>
              <a:defRPr/>
            </a:lvl1pPr>
          </a:lstStyle>
          <a:p>
            <a:pPr>
              <a:defRPr/>
            </a:pPr>
            <a:fld id="{F3ECD8DE-EF17-9440-B86A-3DA7956740A1}" type="slidenum">
              <a:rPr lang="en-CA" altLang="en-US"/>
              <a:pPr>
                <a:defRPr/>
              </a:pPr>
              <a:t>‹#›</a:t>
            </a:fld>
            <a:endParaRPr lang="en-CA" altLang="en-US"/>
          </a:p>
        </p:txBody>
      </p:sp>
    </p:spTree>
    <p:extLst>
      <p:ext uri="{BB962C8B-B14F-4D97-AF65-F5344CB8AC3E}">
        <p14:creationId xmlns:p14="http://schemas.microsoft.com/office/powerpoint/2010/main" val="857056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B4F1127C-5B6A-EDD6-F2A5-30A43CA5987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4976E2FB-1B35-C47D-C148-3EA659BA322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C86CB46-715B-F235-FA97-FF6FE79ACC3E}"/>
              </a:ext>
            </a:extLst>
          </p:cNvPr>
          <p:cNvSpPr>
            <a:spLocks noGrp="1" noChangeArrowheads="1"/>
          </p:cNvSpPr>
          <p:nvPr>
            <p:ph type="sldNum" idx="12"/>
          </p:nvPr>
        </p:nvSpPr>
        <p:spPr>
          <a:ln/>
        </p:spPr>
        <p:txBody>
          <a:bodyPr/>
          <a:lstStyle>
            <a:lvl1pPr>
              <a:defRPr/>
            </a:lvl1pPr>
          </a:lstStyle>
          <a:p>
            <a:pPr>
              <a:defRPr/>
            </a:pPr>
            <a:fld id="{400535BB-4AFA-0F44-A827-45162D296835}" type="slidenum">
              <a:rPr lang="en-CA" altLang="en-US"/>
              <a:pPr>
                <a:defRPr/>
              </a:pPr>
              <a:t>‹#›</a:t>
            </a:fld>
            <a:endParaRPr lang="en-CA" altLang="en-US"/>
          </a:p>
        </p:txBody>
      </p:sp>
    </p:spTree>
    <p:extLst>
      <p:ext uri="{BB962C8B-B14F-4D97-AF65-F5344CB8AC3E}">
        <p14:creationId xmlns:p14="http://schemas.microsoft.com/office/powerpoint/2010/main" val="32260708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49450"/>
            <a:ext cx="43497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2875" y="1949450"/>
            <a:ext cx="435133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A27A98CE-D0A4-DFE5-1EC9-58BD1AA276B3}"/>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C429B2AA-1820-9F2C-83D8-3305B8BE2C1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C6B05C68-4DA9-BF39-90B7-159DADE163DA}"/>
              </a:ext>
            </a:extLst>
          </p:cNvPr>
          <p:cNvSpPr>
            <a:spLocks noGrp="1" noChangeArrowheads="1"/>
          </p:cNvSpPr>
          <p:nvPr>
            <p:ph type="sldNum" idx="12"/>
          </p:nvPr>
        </p:nvSpPr>
        <p:spPr>
          <a:ln/>
        </p:spPr>
        <p:txBody>
          <a:bodyPr/>
          <a:lstStyle>
            <a:lvl1pPr>
              <a:defRPr/>
            </a:lvl1pPr>
          </a:lstStyle>
          <a:p>
            <a:pPr>
              <a:defRPr/>
            </a:pPr>
            <a:fld id="{26A705E6-6990-F24E-A397-D8BFEED58047}" type="slidenum">
              <a:rPr lang="en-CA" altLang="en-US"/>
              <a:pPr>
                <a:defRPr/>
              </a:pPr>
              <a:t>‹#›</a:t>
            </a:fld>
            <a:endParaRPr lang="en-CA" altLang="en-US"/>
          </a:p>
        </p:txBody>
      </p:sp>
    </p:spTree>
    <p:extLst>
      <p:ext uri="{BB962C8B-B14F-4D97-AF65-F5344CB8AC3E}">
        <p14:creationId xmlns:p14="http://schemas.microsoft.com/office/powerpoint/2010/main" val="2217823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C546AB31-C067-9325-E9B0-1870CBC50F6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DC17F009-6A2E-E0C5-FC7F-C3D3950FE52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E05F848A-00BF-DF53-49B8-3EAC9D179B03}"/>
              </a:ext>
            </a:extLst>
          </p:cNvPr>
          <p:cNvSpPr>
            <a:spLocks noGrp="1" noChangeArrowheads="1"/>
          </p:cNvSpPr>
          <p:nvPr>
            <p:ph type="sldNum" idx="12"/>
          </p:nvPr>
        </p:nvSpPr>
        <p:spPr>
          <a:ln/>
        </p:spPr>
        <p:txBody>
          <a:bodyPr/>
          <a:lstStyle>
            <a:lvl1pPr>
              <a:defRPr/>
            </a:lvl1pPr>
          </a:lstStyle>
          <a:p>
            <a:pPr>
              <a:defRPr/>
            </a:pPr>
            <a:fld id="{B53DB93A-2189-644B-B950-ED37AF6AB4A7}" type="slidenum">
              <a:rPr lang="en-CA" altLang="en-US"/>
              <a:pPr>
                <a:defRPr/>
              </a:pPr>
              <a:t>‹#›</a:t>
            </a:fld>
            <a:endParaRPr lang="en-CA" altLang="en-US"/>
          </a:p>
        </p:txBody>
      </p:sp>
    </p:spTree>
    <p:extLst>
      <p:ext uri="{BB962C8B-B14F-4D97-AF65-F5344CB8AC3E}">
        <p14:creationId xmlns:p14="http://schemas.microsoft.com/office/powerpoint/2010/main" val="3309693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E5C0FB4F-DBF7-3CF5-8A24-D3EE06D48AD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0568F23E-BD61-5C79-7534-82D9FC9149F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113812A5-CC4F-AAFC-BA8A-ACA46ABDCC93}"/>
              </a:ext>
            </a:extLst>
          </p:cNvPr>
          <p:cNvSpPr>
            <a:spLocks noGrp="1" noChangeArrowheads="1"/>
          </p:cNvSpPr>
          <p:nvPr>
            <p:ph type="sldNum" idx="12"/>
          </p:nvPr>
        </p:nvSpPr>
        <p:spPr>
          <a:ln/>
        </p:spPr>
        <p:txBody>
          <a:bodyPr/>
          <a:lstStyle>
            <a:lvl1pPr>
              <a:defRPr/>
            </a:lvl1pPr>
          </a:lstStyle>
          <a:p>
            <a:pPr>
              <a:defRPr/>
            </a:pPr>
            <a:fld id="{1228B455-A317-2749-BA75-8DE46E3C3722}" type="slidenum">
              <a:rPr lang="en-CA" altLang="en-US"/>
              <a:pPr>
                <a:defRPr/>
              </a:pPr>
              <a:t>‹#›</a:t>
            </a:fld>
            <a:endParaRPr lang="en-CA" altLang="en-US"/>
          </a:p>
        </p:txBody>
      </p:sp>
    </p:spTree>
    <p:extLst>
      <p:ext uri="{BB962C8B-B14F-4D97-AF65-F5344CB8AC3E}">
        <p14:creationId xmlns:p14="http://schemas.microsoft.com/office/powerpoint/2010/main" val="125174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444F959D-C8A5-253C-2D50-3F0BE706302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3DAAF6AB-D0FB-1EF0-8D3B-53E3B98F9C3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ABB63CBE-9357-DAD4-9AC0-FFD6AAFDD5B5}"/>
              </a:ext>
            </a:extLst>
          </p:cNvPr>
          <p:cNvSpPr>
            <a:spLocks noGrp="1" noChangeArrowheads="1"/>
          </p:cNvSpPr>
          <p:nvPr>
            <p:ph type="sldNum" idx="12"/>
          </p:nvPr>
        </p:nvSpPr>
        <p:spPr>
          <a:ln/>
        </p:spPr>
        <p:txBody>
          <a:bodyPr/>
          <a:lstStyle>
            <a:lvl1pPr>
              <a:defRPr/>
            </a:lvl1pPr>
          </a:lstStyle>
          <a:p>
            <a:pPr>
              <a:defRPr/>
            </a:pPr>
            <a:fld id="{CA30EF99-053A-184D-83A1-F610D4FBBA94}" type="slidenum">
              <a:rPr lang="en-CA" altLang="en-US"/>
              <a:pPr>
                <a:defRPr/>
              </a:pPr>
              <a:t>‹#›</a:t>
            </a:fld>
            <a:endParaRPr lang="en-CA" altLang="en-US"/>
          </a:p>
        </p:txBody>
      </p:sp>
    </p:spTree>
    <p:extLst>
      <p:ext uri="{BB962C8B-B14F-4D97-AF65-F5344CB8AC3E}">
        <p14:creationId xmlns:p14="http://schemas.microsoft.com/office/powerpoint/2010/main" val="4115339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1991A9E-B6EB-03FC-7E97-633575ECE035}"/>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D3823853-08D4-2316-C1D2-9D9B631CFAF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7BCBEA2B-2871-62D0-B483-327F7721D9E3}"/>
              </a:ext>
            </a:extLst>
          </p:cNvPr>
          <p:cNvSpPr>
            <a:spLocks noGrp="1" noChangeArrowheads="1"/>
          </p:cNvSpPr>
          <p:nvPr>
            <p:ph type="sldNum" idx="12"/>
          </p:nvPr>
        </p:nvSpPr>
        <p:spPr>
          <a:ln/>
        </p:spPr>
        <p:txBody>
          <a:bodyPr/>
          <a:lstStyle>
            <a:lvl1pPr>
              <a:defRPr/>
            </a:lvl1pPr>
          </a:lstStyle>
          <a:p>
            <a:pPr>
              <a:defRPr/>
            </a:pPr>
            <a:fld id="{06CB7735-F54D-0B4A-9FBA-992F126D92AD}" type="slidenum">
              <a:rPr lang="en-CA" altLang="en-US"/>
              <a:pPr>
                <a:defRPr/>
              </a:pPr>
              <a:t>‹#›</a:t>
            </a:fld>
            <a:endParaRPr lang="en-CA" altLang="en-US"/>
          </a:p>
        </p:txBody>
      </p:sp>
    </p:spTree>
    <p:extLst>
      <p:ext uri="{BB962C8B-B14F-4D97-AF65-F5344CB8AC3E}">
        <p14:creationId xmlns:p14="http://schemas.microsoft.com/office/powerpoint/2010/main" val="4031469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AA2A955-1BD4-17DA-C0F0-7A10438574A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31F016D6-CFD9-252C-FA07-FF9509B019B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0732CF7A-4C26-5F1C-5805-5A625134F1E1}"/>
              </a:ext>
            </a:extLst>
          </p:cNvPr>
          <p:cNvSpPr>
            <a:spLocks noGrp="1" noChangeArrowheads="1"/>
          </p:cNvSpPr>
          <p:nvPr>
            <p:ph type="sldNum" idx="12"/>
          </p:nvPr>
        </p:nvSpPr>
        <p:spPr>
          <a:ln/>
        </p:spPr>
        <p:txBody>
          <a:bodyPr/>
          <a:lstStyle>
            <a:lvl1pPr>
              <a:defRPr/>
            </a:lvl1pPr>
          </a:lstStyle>
          <a:p>
            <a:pPr>
              <a:defRPr/>
            </a:pPr>
            <a:fld id="{1E0713EA-6D8F-E343-AC00-E98E49A58CD0}" type="slidenum">
              <a:rPr lang="en-CA" altLang="en-US"/>
              <a:pPr>
                <a:defRPr/>
              </a:pPr>
              <a:t>‹#›</a:t>
            </a:fld>
            <a:endParaRPr lang="en-CA" altLang="en-US"/>
          </a:p>
        </p:txBody>
      </p:sp>
    </p:spTree>
    <p:extLst>
      <p:ext uri="{BB962C8B-B14F-4D97-AF65-F5344CB8AC3E}">
        <p14:creationId xmlns:p14="http://schemas.microsoft.com/office/powerpoint/2010/main" val="154765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7955780C-4DD3-3432-0367-9E6AF885DA8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6216209A-F380-4071-FE48-5260926C6D2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CAB4982E-B2C7-FD21-31D2-1085132BDC25}"/>
              </a:ext>
            </a:extLst>
          </p:cNvPr>
          <p:cNvSpPr>
            <a:spLocks noGrp="1" noChangeArrowheads="1"/>
          </p:cNvSpPr>
          <p:nvPr>
            <p:ph type="sldNum" idx="12"/>
          </p:nvPr>
        </p:nvSpPr>
        <p:spPr>
          <a:ln/>
        </p:spPr>
        <p:txBody>
          <a:bodyPr/>
          <a:lstStyle>
            <a:lvl1pPr>
              <a:defRPr/>
            </a:lvl1pPr>
          </a:lstStyle>
          <a:p>
            <a:pPr>
              <a:defRPr/>
            </a:pPr>
            <a:fld id="{332EC315-FBF6-0D45-AB4B-FF8B479B8954}" type="slidenum">
              <a:rPr lang="en-CA" altLang="en-US"/>
              <a:pPr>
                <a:defRPr/>
              </a:pPr>
              <a:t>‹#›</a:t>
            </a:fld>
            <a:endParaRPr lang="en-CA" altLang="en-US"/>
          </a:p>
        </p:txBody>
      </p:sp>
    </p:spTree>
    <p:extLst>
      <p:ext uri="{BB962C8B-B14F-4D97-AF65-F5344CB8AC3E}">
        <p14:creationId xmlns:p14="http://schemas.microsoft.com/office/powerpoint/2010/main" val="4071395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B6217FF-F51B-28BD-3EB9-9A05D179697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CB0295BB-D1F4-8719-32AE-1BEBACEC015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63F8C2F8-F689-431F-866F-F453794EF3F6}"/>
              </a:ext>
            </a:extLst>
          </p:cNvPr>
          <p:cNvSpPr>
            <a:spLocks noGrp="1" noChangeArrowheads="1"/>
          </p:cNvSpPr>
          <p:nvPr>
            <p:ph type="sldNum" idx="12"/>
          </p:nvPr>
        </p:nvSpPr>
        <p:spPr>
          <a:ln/>
        </p:spPr>
        <p:txBody>
          <a:bodyPr/>
          <a:lstStyle>
            <a:lvl1pPr>
              <a:defRPr/>
            </a:lvl1pPr>
          </a:lstStyle>
          <a:p>
            <a:pPr>
              <a:defRPr/>
            </a:pPr>
            <a:fld id="{B81DA263-3E24-7B47-BB40-0E65C71F70D6}" type="slidenum">
              <a:rPr lang="en-CA" altLang="en-US"/>
              <a:pPr>
                <a:defRPr/>
              </a:pPr>
              <a:t>‹#›</a:t>
            </a:fld>
            <a:endParaRPr lang="en-CA" altLang="en-US"/>
          </a:p>
        </p:txBody>
      </p:sp>
    </p:spTree>
    <p:extLst>
      <p:ext uri="{BB962C8B-B14F-4D97-AF65-F5344CB8AC3E}">
        <p14:creationId xmlns:p14="http://schemas.microsoft.com/office/powerpoint/2010/main" val="1244724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238" y="684213"/>
            <a:ext cx="2212975" cy="625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725" y="684213"/>
            <a:ext cx="6488113" cy="625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00F44B-D344-A75A-6EA5-C7A24D3033A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C66C0B2-CC08-C55B-EDCD-28959CCC437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852F9DCD-328E-350B-7536-7B54EFEF7730}"/>
              </a:ext>
            </a:extLst>
          </p:cNvPr>
          <p:cNvSpPr>
            <a:spLocks noGrp="1" noChangeArrowheads="1"/>
          </p:cNvSpPr>
          <p:nvPr>
            <p:ph type="sldNum" idx="12"/>
          </p:nvPr>
        </p:nvSpPr>
        <p:spPr>
          <a:ln/>
        </p:spPr>
        <p:txBody>
          <a:bodyPr/>
          <a:lstStyle>
            <a:lvl1pPr>
              <a:defRPr/>
            </a:lvl1pPr>
          </a:lstStyle>
          <a:p>
            <a:pPr>
              <a:defRPr/>
            </a:pPr>
            <a:fld id="{940F7DB8-E482-7D4F-A322-53AD1DC47328}" type="slidenum">
              <a:rPr lang="en-CA" altLang="en-US"/>
              <a:pPr>
                <a:defRPr/>
              </a:pPr>
              <a:t>‹#›</a:t>
            </a:fld>
            <a:endParaRPr lang="en-CA" altLang="en-US"/>
          </a:p>
        </p:txBody>
      </p:sp>
    </p:spTree>
    <p:extLst>
      <p:ext uri="{BB962C8B-B14F-4D97-AF65-F5344CB8AC3E}">
        <p14:creationId xmlns:p14="http://schemas.microsoft.com/office/powerpoint/2010/main" val="16459399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3DE0F8EA-1BC8-340B-FF01-F5CC79885ED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F5FB4BF-8368-EA8F-3682-64EAB87E0EA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3022725-5B2B-53B5-A4F5-08AD6613A38B}"/>
              </a:ext>
            </a:extLst>
          </p:cNvPr>
          <p:cNvSpPr>
            <a:spLocks noGrp="1" noChangeArrowheads="1"/>
          </p:cNvSpPr>
          <p:nvPr>
            <p:ph type="sldNum" idx="12"/>
          </p:nvPr>
        </p:nvSpPr>
        <p:spPr>
          <a:ln/>
        </p:spPr>
        <p:txBody>
          <a:bodyPr/>
          <a:lstStyle>
            <a:lvl1pPr>
              <a:defRPr/>
            </a:lvl1pPr>
          </a:lstStyle>
          <a:p>
            <a:pPr>
              <a:defRPr/>
            </a:pPr>
            <a:fld id="{D97BCABA-62DA-A34F-BE3C-3881EB24FF8F}" type="slidenum">
              <a:rPr lang="en-CA" altLang="en-US"/>
              <a:pPr>
                <a:defRPr/>
              </a:pPr>
              <a:t>‹#›</a:t>
            </a:fld>
            <a:endParaRPr lang="en-CA" altLang="en-US"/>
          </a:p>
        </p:txBody>
      </p:sp>
    </p:spTree>
    <p:extLst>
      <p:ext uri="{BB962C8B-B14F-4D97-AF65-F5344CB8AC3E}">
        <p14:creationId xmlns:p14="http://schemas.microsoft.com/office/powerpoint/2010/main" val="3936816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D96ED60-24CA-C15A-97B2-2AB7FA53550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CB24D086-6386-F75C-D70E-2619E06D84C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8165645-607E-0FF6-FB44-12F95E1C941A}"/>
              </a:ext>
            </a:extLst>
          </p:cNvPr>
          <p:cNvSpPr>
            <a:spLocks noGrp="1" noChangeArrowheads="1"/>
          </p:cNvSpPr>
          <p:nvPr>
            <p:ph type="sldNum" idx="12"/>
          </p:nvPr>
        </p:nvSpPr>
        <p:spPr>
          <a:ln/>
        </p:spPr>
        <p:txBody>
          <a:bodyPr/>
          <a:lstStyle>
            <a:lvl1pPr>
              <a:defRPr/>
            </a:lvl1pPr>
          </a:lstStyle>
          <a:p>
            <a:pPr>
              <a:defRPr/>
            </a:pPr>
            <a:fld id="{9B10EDFA-91DF-F449-B6AE-8408C0A71C96}" type="slidenum">
              <a:rPr lang="en-CA" altLang="en-US"/>
              <a:pPr>
                <a:defRPr/>
              </a:pPr>
              <a:t>‹#›</a:t>
            </a:fld>
            <a:endParaRPr lang="en-CA" altLang="en-US"/>
          </a:p>
        </p:txBody>
      </p:sp>
    </p:spTree>
    <p:extLst>
      <p:ext uri="{BB962C8B-B14F-4D97-AF65-F5344CB8AC3E}">
        <p14:creationId xmlns:p14="http://schemas.microsoft.com/office/powerpoint/2010/main" val="3681153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F7B65A99-7E5A-235C-0FBA-6B3B736007B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4290BE86-EDDF-3A26-68C3-744311E8F147}"/>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ACF5589-6E0B-221B-23CB-59BD9AAD2725}"/>
              </a:ext>
            </a:extLst>
          </p:cNvPr>
          <p:cNvSpPr>
            <a:spLocks noGrp="1" noChangeArrowheads="1"/>
          </p:cNvSpPr>
          <p:nvPr>
            <p:ph type="sldNum" idx="12"/>
          </p:nvPr>
        </p:nvSpPr>
        <p:spPr>
          <a:ln/>
        </p:spPr>
        <p:txBody>
          <a:bodyPr/>
          <a:lstStyle>
            <a:lvl1pPr>
              <a:defRPr/>
            </a:lvl1pPr>
          </a:lstStyle>
          <a:p>
            <a:pPr>
              <a:defRPr/>
            </a:pPr>
            <a:fld id="{01106CE7-E0E5-0847-900A-85064D99F92E}" type="slidenum">
              <a:rPr lang="en-CA" altLang="en-US"/>
              <a:pPr>
                <a:defRPr/>
              </a:pPr>
              <a:t>‹#›</a:t>
            </a:fld>
            <a:endParaRPr lang="en-CA" altLang="en-US"/>
          </a:p>
        </p:txBody>
      </p:sp>
    </p:spTree>
    <p:extLst>
      <p:ext uri="{BB962C8B-B14F-4D97-AF65-F5344CB8AC3E}">
        <p14:creationId xmlns:p14="http://schemas.microsoft.com/office/powerpoint/2010/main" val="32962795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49450"/>
            <a:ext cx="434975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2875" y="1949450"/>
            <a:ext cx="435133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A8694353-F26C-DB5C-A975-AAA1984AE96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24B042A9-8515-65E4-79EF-42A4B916EBB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4B6088EF-77E5-0146-6E74-24EAD35AEE79}"/>
              </a:ext>
            </a:extLst>
          </p:cNvPr>
          <p:cNvSpPr>
            <a:spLocks noGrp="1" noChangeArrowheads="1"/>
          </p:cNvSpPr>
          <p:nvPr>
            <p:ph type="sldNum" idx="12"/>
          </p:nvPr>
        </p:nvSpPr>
        <p:spPr>
          <a:ln/>
        </p:spPr>
        <p:txBody>
          <a:bodyPr/>
          <a:lstStyle>
            <a:lvl1pPr>
              <a:defRPr/>
            </a:lvl1pPr>
          </a:lstStyle>
          <a:p>
            <a:pPr>
              <a:defRPr/>
            </a:pPr>
            <a:fld id="{0455FC57-7D9B-F844-8AF0-8407862C420C}" type="slidenum">
              <a:rPr lang="en-CA" altLang="en-US"/>
              <a:pPr>
                <a:defRPr/>
              </a:pPr>
              <a:t>‹#›</a:t>
            </a:fld>
            <a:endParaRPr lang="en-CA" altLang="en-US"/>
          </a:p>
        </p:txBody>
      </p:sp>
    </p:spTree>
    <p:extLst>
      <p:ext uri="{BB962C8B-B14F-4D97-AF65-F5344CB8AC3E}">
        <p14:creationId xmlns:p14="http://schemas.microsoft.com/office/powerpoint/2010/main" val="3482560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1B76E00-E649-6A6C-C98C-7E3A491B7C2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11B3D42E-5396-7370-D511-1DC1F007765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DE6A4DE0-AA52-8AAC-ABD2-D4E355184F02}"/>
              </a:ext>
            </a:extLst>
          </p:cNvPr>
          <p:cNvSpPr>
            <a:spLocks noGrp="1" noChangeArrowheads="1"/>
          </p:cNvSpPr>
          <p:nvPr>
            <p:ph type="sldNum" idx="12"/>
          </p:nvPr>
        </p:nvSpPr>
        <p:spPr>
          <a:ln/>
        </p:spPr>
        <p:txBody>
          <a:bodyPr/>
          <a:lstStyle>
            <a:lvl1pPr>
              <a:defRPr/>
            </a:lvl1pPr>
          </a:lstStyle>
          <a:p>
            <a:pPr>
              <a:defRPr/>
            </a:pPr>
            <a:fld id="{79BB7408-8944-1E47-914B-021A3A9E864D}" type="slidenum">
              <a:rPr lang="en-CA" altLang="en-US"/>
              <a:pPr>
                <a:defRPr/>
              </a:pPr>
              <a:t>‹#›</a:t>
            </a:fld>
            <a:endParaRPr lang="en-CA" altLang="en-US"/>
          </a:p>
        </p:txBody>
      </p:sp>
    </p:spTree>
    <p:extLst>
      <p:ext uri="{BB962C8B-B14F-4D97-AF65-F5344CB8AC3E}">
        <p14:creationId xmlns:p14="http://schemas.microsoft.com/office/powerpoint/2010/main" val="149199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61945200-462A-33BF-D340-3D7327CC25AF}"/>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7AC7C847-0D29-A036-2F1A-101E916AF80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26A8B23B-2331-572D-1E63-A3C275E6DB1D}"/>
              </a:ext>
            </a:extLst>
          </p:cNvPr>
          <p:cNvSpPr>
            <a:spLocks noGrp="1" noChangeArrowheads="1"/>
          </p:cNvSpPr>
          <p:nvPr>
            <p:ph type="sldNum" idx="12"/>
          </p:nvPr>
        </p:nvSpPr>
        <p:spPr>
          <a:ln/>
        </p:spPr>
        <p:txBody>
          <a:bodyPr/>
          <a:lstStyle>
            <a:lvl1pPr>
              <a:defRPr/>
            </a:lvl1pPr>
          </a:lstStyle>
          <a:p>
            <a:pPr>
              <a:defRPr/>
            </a:pPr>
            <a:fld id="{032AE6A7-1932-3947-8E3D-54DB15144934}" type="slidenum">
              <a:rPr lang="en-CA" altLang="en-US"/>
              <a:pPr>
                <a:defRPr/>
              </a:pPr>
              <a:t>‹#›</a:t>
            </a:fld>
            <a:endParaRPr lang="en-CA" altLang="en-US"/>
          </a:p>
        </p:txBody>
      </p:sp>
    </p:spTree>
    <p:extLst>
      <p:ext uri="{BB962C8B-B14F-4D97-AF65-F5344CB8AC3E}">
        <p14:creationId xmlns:p14="http://schemas.microsoft.com/office/powerpoint/2010/main" val="146205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64394D03-D3A6-FFFD-032A-B17D2E698B8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931F58BD-5294-DF09-2D75-CF3BCDEE2E5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21408C35-B3CB-E021-0DCB-56FCE1F8D743}"/>
              </a:ext>
            </a:extLst>
          </p:cNvPr>
          <p:cNvSpPr>
            <a:spLocks noGrp="1" noChangeArrowheads="1"/>
          </p:cNvSpPr>
          <p:nvPr>
            <p:ph type="sldNum" idx="12"/>
          </p:nvPr>
        </p:nvSpPr>
        <p:spPr>
          <a:ln/>
        </p:spPr>
        <p:txBody>
          <a:bodyPr/>
          <a:lstStyle>
            <a:lvl1pPr>
              <a:defRPr/>
            </a:lvl1pPr>
          </a:lstStyle>
          <a:p>
            <a:pPr>
              <a:defRPr/>
            </a:pPr>
            <a:fld id="{37D860F6-8236-BE40-933F-1F63E112F501}" type="slidenum">
              <a:rPr lang="en-CA" altLang="en-US"/>
              <a:pPr>
                <a:defRPr/>
              </a:pPr>
              <a:t>‹#›</a:t>
            </a:fld>
            <a:endParaRPr lang="en-CA" altLang="en-US"/>
          </a:p>
        </p:txBody>
      </p:sp>
    </p:spTree>
    <p:extLst>
      <p:ext uri="{BB962C8B-B14F-4D97-AF65-F5344CB8AC3E}">
        <p14:creationId xmlns:p14="http://schemas.microsoft.com/office/powerpoint/2010/main" val="190796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E1E8AF7-6F45-574D-3485-67C06C6E663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27725EE1-71D5-E54C-BC7B-DD268534D20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2C64F101-AC70-C070-193A-C0ED8E56215D}"/>
              </a:ext>
            </a:extLst>
          </p:cNvPr>
          <p:cNvSpPr>
            <a:spLocks noGrp="1" noChangeArrowheads="1"/>
          </p:cNvSpPr>
          <p:nvPr>
            <p:ph type="sldNum" idx="12"/>
          </p:nvPr>
        </p:nvSpPr>
        <p:spPr>
          <a:ln/>
        </p:spPr>
        <p:txBody>
          <a:bodyPr/>
          <a:lstStyle>
            <a:lvl1pPr>
              <a:defRPr/>
            </a:lvl1pPr>
          </a:lstStyle>
          <a:p>
            <a:pPr>
              <a:defRPr/>
            </a:pPr>
            <a:fld id="{CDC696BC-44EA-EB45-9588-8326BE5DF829}" type="slidenum">
              <a:rPr lang="en-CA" altLang="en-US"/>
              <a:pPr>
                <a:defRPr/>
              </a:pPr>
              <a:t>‹#›</a:t>
            </a:fld>
            <a:endParaRPr lang="en-CA" altLang="en-US"/>
          </a:p>
        </p:txBody>
      </p:sp>
    </p:spTree>
    <p:extLst>
      <p:ext uri="{BB962C8B-B14F-4D97-AF65-F5344CB8AC3E}">
        <p14:creationId xmlns:p14="http://schemas.microsoft.com/office/powerpoint/2010/main" val="2576962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649C2914-301D-1EAB-E4FC-F3AE18347DB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50544850-B112-D1A5-7511-1EA6AD8C4AF2}"/>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E1466E41-4AA6-D3A0-9E27-200ED4ECD5BA}"/>
              </a:ext>
            </a:extLst>
          </p:cNvPr>
          <p:cNvSpPr>
            <a:spLocks noGrp="1" noChangeArrowheads="1"/>
          </p:cNvSpPr>
          <p:nvPr>
            <p:ph type="sldNum" idx="12"/>
          </p:nvPr>
        </p:nvSpPr>
        <p:spPr>
          <a:ln/>
        </p:spPr>
        <p:txBody>
          <a:bodyPr/>
          <a:lstStyle>
            <a:lvl1pPr>
              <a:defRPr/>
            </a:lvl1pPr>
          </a:lstStyle>
          <a:p>
            <a:pPr>
              <a:defRPr/>
            </a:pPr>
            <a:fld id="{C5C4A073-90E5-0C4E-8D92-2F7CB90F8CA2}" type="slidenum">
              <a:rPr lang="en-CA" altLang="en-US"/>
              <a:pPr>
                <a:defRPr/>
              </a:pPr>
              <a:t>‹#›</a:t>
            </a:fld>
            <a:endParaRPr lang="en-CA" altLang="en-US"/>
          </a:p>
        </p:txBody>
      </p:sp>
    </p:spTree>
    <p:extLst>
      <p:ext uri="{BB962C8B-B14F-4D97-AF65-F5344CB8AC3E}">
        <p14:creationId xmlns:p14="http://schemas.microsoft.com/office/powerpoint/2010/main" val="3824733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9735F380-5009-BA39-CC50-7F5DBD2687F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621FE7C3-7FB4-188C-DE18-F25874DD0D4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6454D68A-B571-E65A-7537-47E6945C7A75}"/>
              </a:ext>
            </a:extLst>
          </p:cNvPr>
          <p:cNvSpPr>
            <a:spLocks noGrp="1" noChangeArrowheads="1"/>
          </p:cNvSpPr>
          <p:nvPr>
            <p:ph type="sldNum" idx="12"/>
          </p:nvPr>
        </p:nvSpPr>
        <p:spPr>
          <a:ln/>
        </p:spPr>
        <p:txBody>
          <a:bodyPr/>
          <a:lstStyle>
            <a:lvl1pPr>
              <a:defRPr/>
            </a:lvl1pPr>
          </a:lstStyle>
          <a:p>
            <a:pPr>
              <a:defRPr/>
            </a:pPr>
            <a:fld id="{66C68C69-BB50-6C4C-A731-331A96BC2834}" type="slidenum">
              <a:rPr lang="en-CA" altLang="en-US"/>
              <a:pPr>
                <a:defRPr/>
              </a:pPr>
              <a:t>‹#›</a:t>
            </a:fld>
            <a:endParaRPr lang="en-CA" altLang="en-US"/>
          </a:p>
        </p:txBody>
      </p:sp>
    </p:spTree>
    <p:extLst>
      <p:ext uri="{BB962C8B-B14F-4D97-AF65-F5344CB8AC3E}">
        <p14:creationId xmlns:p14="http://schemas.microsoft.com/office/powerpoint/2010/main" val="15400745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E080005-8003-AC7F-21C4-776F29BACA5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8301F67F-9142-C5A8-10CB-A197D6F9668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E396DCC2-2D2A-C56B-A5D0-4FADD491D14C}"/>
              </a:ext>
            </a:extLst>
          </p:cNvPr>
          <p:cNvSpPr>
            <a:spLocks noGrp="1" noChangeArrowheads="1"/>
          </p:cNvSpPr>
          <p:nvPr>
            <p:ph type="sldNum" idx="12"/>
          </p:nvPr>
        </p:nvSpPr>
        <p:spPr>
          <a:ln/>
        </p:spPr>
        <p:txBody>
          <a:bodyPr/>
          <a:lstStyle>
            <a:lvl1pPr>
              <a:defRPr/>
            </a:lvl1pPr>
          </a:lstStyle>
          <a:p>
            <a:pPr>
              <a:defRPr/>
            </a:pPr>
            <a:fld id="{DD329E0F-FA13-F444-A32E-36506452E904}" type="slidenum">
              <a:rPr lang="en-CA" altLang="en-US"/>
              <a:pPr>
                <a:defRPr/>
              </a:pPr>
              <a:t>‹#›</a:t>
            </a:fld>
            <a:endParaRPr lang="en-CA" altLang="en-US"/>
          </a:p>
        </p:txBody>
      </p:sp>
    </p:spTree>
    <p:extLst>
      <p:ext uri="{BB962C8B-B14F-4D97-AF65-F5344CB8AC3E}">
        <p14:creationId xmlns:p14="http://schemas.microsoft.com/office/powerpoint/2010/main" val="1657013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238" y="684213"/>
            <a:ext cx="2212975" cy="6253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20725" y="684213"/>
            <a:ext cx="6488113" cy="6253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8188E9B-B4F2-1169-9481-495CA2EA7CC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71E7B904-5F5E-4873-00B4-D4A5B1596C3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B742083-F184-9C32-33F0-66F070796FE7}"/>
              </a:ext>
            </a:extLst>
          </p:cNvPr>
          <p:cNvSpPr>
            <a:spLocks noGrp="1" noChangeArrowheads="1"/>
          </p:cNvSpPr>
          <p:nvPr>
            <p:ph type="sldNum" idx="12"/>
          </p:nvPr>
        </p:nvSpPr>
        <p:spPr>
          <a:ln/>
        </p:spPr>
        <p:txBody>
          <a:bodyPr/>
          <a:lstStyle>
            <a:lvl1pPr>
              <a:defRPr/>
            </a:lvl1pPr>
          </a:lstStyle>
          <a:p>
            <a:pPr>
              <a:defRPr/>
            </a:pPr>
            <a:fld id="{473203E8-31F9-1B42-9EBF-870161181046}" type="slidenum">
              <a:rPr lang="en-CA" altLang="en-US"/>
              <a:pPr>
                <a:defRPr/>
              </a:pPr>
              <a:t>‹#›</a:t>
            </a:fld>
            <a:endParaRPr lang="en-CA" altLang="en-US"/>
          </a:p>
        </p:txBody>
      </p:sp>
    </p:spTree>
    <p:extLst>
      <p:ext uri="{BB962C8B-B14F-4D97-AF65-F5344CB8AC3E}">
        <p14:creationId xmlns:p14="http://schemas.microsoft.com/office/powerpoint/2010/main" val="321001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5A4CF5BB-A9A4-931D-E522-B5A7951974D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07C3E756-23DC-726C-A200-5254EB26469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6BF563D9-B1C9-40B9-DD24-DB59500652CE}"/>
              </a:ext>
            </a:extLst>
          </p:cNvPr>
          <p:cNvSpPr>
            <a:spLocks noGrp="1" noChangeArrowheads="1"/>
          </p:cNvSpPr>
          <p:nvPr>
            <p:ph type="sldNum" idx="12"/>
          </p:nvPr>
        </p:nvSpPr>
        <p:spPr>
          <a:ln/>
        </p:spPr>
        <p:txBody>
          <a:bodyPr/>
          <a:lstStyle>
            <a:lvl1pPr>
              <a:defRPr/>
            </a:lvl1pPr>
          </a:lstStyle>
          <a:p>
            <a:pPr>
              <a:defRPr/>
            </a:pPr>
            <a:fld id="{BE155D26-FFF9-CA4C-A2FE-7C86A7D98311}" type="slidenum">
              <a:rPr lang="en-CA" altLang="en-US"/>
              <a:pPr>
                <a:defRPr/>
              </a:pPr>
              <a:t>‹#›</a:t>
            </a:fld>
            <a:endParaRPr lang="en-CA" altLang="en-US"/>
          </a:p>
        </p:txBody>
      </p:sp>
    </p:spTree>
    <p:extLst>
      <p:ext uri="{BB962C8B-B14F-4D97-AF65-F5344CB8AC3E}">
        <p14:creationId xmlns:p14="http://schemas.microsoft.com/office/powerpoint/2010/main" val="33057444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CEDC137-BB18-A965-11AD-376B1A16B3E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08D85212-7D0E-6C53-A027-14C0A13745B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0FA0C62-3612-0C21-25DA-81D87FFB5D0D}"/>
              </a:ext>
            </a:extLst>
          </p:cNvPr>
          <p:cNvSpPr>
            <a:spLocks noGrp="1" noChangeArrowheads="1"/>
          </p:cNvSpPr>
          <p:nvPr>
            <p:ph type="sldNum" idx="12"/>
          </p:nvPr>
        </p:nvSpPr>
        <p:spPr>
          <a:ln/>
        </p:spPr>
        <p:txBody>
          <a:bodyPr/>
          <a:lstStyle>
            <a:lvl1pPr>
              <a:defRPr/>
            </a:lvl1pPr>
          </a:lstStyle>
          <a:p>
            <a:pPr>
              <a:defRPr/>
            </a:pPr>
            <a:fld id="{B96E9808-9EAC-9541-9803-6D4F1CA58D1A}" type="slidenum">
              <a:rPr lang="en-CA" altLang="en-US"/>
              <a:pPr>
                <a:defRPr/>
              </a:pPr>
              <a:t>‹#›</a:t>
            </a:fld>
            <a:endParaRPr lang="en-CA" altLang="en-US"/>
          </a:p>
        </p:txBody>
      </p:sp>
    </p:spTree>
    <p:extLst>
      <p:ext uri="{BB962C8B-B14F-4D97-AF65-F5344CB8AC3E}">
        <p14:creationId xmlns:p14="http://schemas.microsoft.com/office/powerpoint/2010/main" val="2405786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81691BDA-8B9C-0CF3-9713-DC6D5F07C34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38C17E53-59B9-71A7-58BD-DA111981B06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37D800A-A5F3-EE38-7DC4-B69DC8212E43}"/>
              </a:ext>
            </a:extLst>
          </p:cNvPr>
          <p:cNvSpPr>
            <a:spLocks noGrp="1" noChangeArrowheads="1"/>
          </p:cNvSpPr>
          <p:nvPr>
            <p:ph type="sldNum" idx="12"/>
          </p:nvPr>
        </p:nvSpPr>
        <p:spPr>
          <a:ln/>
        </p:spPr>
        <p:txBody>
          <a:bodyPr/>
          <a:lstStyle>
            <a:lvl1pPr>
              <a:defRPr/>
            </a:lvl1pPr>
          </a:lstStyle>
          <a:p>
            <a:pPr>
              <a:defRPr/>
            </a:pPr>
            <a:fld id="{23467B12-CC29-B148-B09A-F1F06160B228}" type="slidenum">
              <a:rPr lang="en-CA" altLang="en-US"/>
              <a:pPr>
                <a:defRPr/>
              </a:pPr>
              <a:t>‹#›</a:t>
            </a:fld>
            <a:endParaRPr lang="en-CA" altLang="en-US"/>
          </a:p>
        </p:txBody>
      </p:sp>
    </p:spTree>
    <p:extLst>
      <p:ext uri="{BB962C8B-B14F-4D97-AF65-F5344CB8AC3E}">
        <p14:creationId xmlns:p14="http://schemas.microsoft.com/office/powerpoint/2010/main" val="2241759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9801E25-6FE5-3913-4B9F-DD9C7C55B6F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23B2448A-2E7A-6768-7F83-6410471C4B1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DE9FEAE8-2CB9-54AD-8441-6ACC7B533B11}"/>
              </a:ext>
            </a:extLst>
          </p:cNvPr>
          <p:cNvSpPr>
            <a:spLocks noGrp="1" noChangeArrowheads="1"/>
          </p:cNvSpPr>
          <p:nvPr>
            <p:ph type="sldNum" idx="12"/>
          </p:nvPr>
        </p:nvSpPr>
        <p:spPr>
          <a:ln/>
        </p:spPr>
        <p:txBody>
          <a:bodyPr/>
          <a:lstStyle>
            <a:lvl1pPr>
              <a:defRPr/>
            </a:lvl1pPr>
          </a:lstStyle>
          <a:p>
            <a:pPr>
              <a:defRPr/>
            </a:pPr>
            <a:fld id="{F582AA94-B555-2148-A966-B986D6826C01}" type="slidenum">
              <a:rPr lang="en-CA" altLang="en-US"/>
              <a:pPr>
                <a:defRPr/>
              </a:pPr>
              <a:t>‹#›</a:t>
            </a:fld>
            <a:endParaRPr lang="en-CA" altLang="en-US"/>
          </a:p>
        </p:txBody>
      </p:sp>
    </p:spTree>
    <p:extLst>
      <p:ext uri="{BB962C8B-B14F-4D97-AF65-F5344CB8AC3E}">
        <p14:creationId xmlns:p14="http://schemas.microsoft.com/office/powerpoint/2010/main" val="226778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EF468E9A-EF70-BFD7-A979-DA22C029813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9378B975-1CDE-7B7F-132F-C0191910A78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9352F0FD-1730-45E9-4D83-2E42EEE64278}"/>
              </a:ext>
            </a:extLst>
          </p:cNvPr>
          <p:cNvSpPr>
            <a:spLocks noGrp="1" noChangeArrowheads="1"/>
          </p:cNvSpPr>
          <p:nvPr>
            <p:ph type="sldNum" idx="12"/>
          </p:nvPr>
        </p:nvSpPr>
        <p:spPr>
          <a:ln/>
        </p:spPr>
        <p:txBody>
          <a:bodyPr/>
          <a:lstStyle>
            <a:lvl1pPr>
              <a:defRPr/>
            </a:lvl1pPr>
          </a:lstStyle>
          <a:p>
            <a:pPr>
              <a:defRPr/>
            </a:pPr>
            <a:fld id="{6674AB7C-3B95-1544-AA92-22BF986ACC63}" type="slidenum">
              <a:rPr lang="en-CA" altLang="en-US"/>
              <a:pPr>
                <a:defRPr/>
              </a:pPr>
              <a:t>‹#›</a:t>
            </a:fld>
            <a:endParaRPr lang="en-CA" altLang="en-US"/>
          </a:p>
        </p:txBody>
      </p:sp>
    </p:spTree>
    <p:extLst>
      <p:ext uri="{BB962C8B-B14F-4D97-AF65-F5344CB8AC3E}">
        <p14:creationId xmlns:p14="http://schemas.microsoft.com/office/powerpoint/2010/main" val="26141954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7439C6A0-FCCA-BCA9-D15B-C5FEE224C38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D054B86C-D84F-1344-E5F9-399199425E1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4DCF752E-EAB4-D636-9DF4-C3329741A9C8}"/>
              </a:ext>
            </a:extLst>
          </p:cNvPr>
          <p:cNvSpPr>
            <a:spLocks noGrp="1" noChangeArrowheads="1"/>
          </p:cNvSpPr>
          <p:nvPr>
            <p:ph type="sldNum" idx="12"/>
          </p:nvPr>
        </p:nvSpPr>
        <p:spPr>
          <a:ln/>
        </p:spPr>
        <p:txBody>
          <a:bodyPr/>
          <a:lstStyle>
            <a:lvl1pPr>
              <a:defRPr/>
            </a:lvl1pPr>
          </a:lstStyle>
          <a:p>
            <a:pPr>
              <a:defRPr/>
            </a:pPr>
            <a:fld id="{3BEE42B8-82DB-F54F-B2B8-52F624ACA43F}" type="slidenum">
              <a:rPr lang="en-CA" altLang="en-US"/>
              <a:pPr>
                <a:defRPr/>
              </a:pPr>
              <a:t>‹#›</a:t>
            </a:fld>
            <a:endParaRPr lang="en-CA" altLang="en-US"/>
          </a:p>
        </p:txBody>
      </p:sp>
    </p:spTree>
    <p:extLst>
      <p:ext uri="{BB962C8B-B14F-4D97-AF65-F5344CB8AC3E}">
        <p14:creationId xmlns:p14="http://schemas.microsoft.com/office/powerpoint/2010/main" val="33889435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190FB84E-C5A1-2061-6750-57097F5D539F}"/>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AA6A4573-83EB-B2EC-DF1E-24182FDD0CF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0E37C5F1-D066-A9BC-3438-CA9578CF9567}"/>
              </a:ext>
            </a:extLst>
          </p:cNvPr>
          <p:cNvSpPr>
            <a:spLocks noGrp="1" noChangeArrowheads="1"/>
          </p:cNvSpPr>
          <p:nvPr>
            <p:ph type="sldNum" idx="12"/>
          </p:nvPr>
        </p:nvSpPr>
        <p:spPr>
          <a:ln/>
        </p:spPr>
        <p:txBody>
          <a:bodyPr/>
          <a:lstStyle>
            <a:lvl1pPr>
              <a:defRPr/>
            </a:lvl1pPr>
          </a:lstStyle>
          <a:p>
            <a:pPr>
              <a:defRPr/>
            </a:pPr>
            <a:fld id="{5EF77ADB-0C10-884A-B2B3-0C5030781B7F}" type="slidenum">
              <a:rPr lang="en-CA" altLang="en-US"/>
              <a:pPr>
                <a:defRPr/>
              </a:pPr>
              <a:t>‹#›</a:t>
            </a:fld>
            <a:endParaRPr lang="en-CA" altLang="en-US"/>
          </a:p>
        </p:txBody>
      </p:sp>
    </p:spTree>
    <p:extLst>
      <p:ext uri="{BB962C8B-B14F-4D97-AF65-F5344CB8AC3E}">
        <p14:creationId xmlns:p14="http://schemas.microsoft.com/office/powerpoint/2010/main" val="15129014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65C9EEB-EAFC-4DC2-5BCD-F678D2DEAC69}"/>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89072154-C7C5-AB04-73BC-CFA9E2423AC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D9E59E23-A10F-13C0-E582-100C5A4B0A45}"/>
              </a:ext>
            </a:extLst>
          </p:cNvPr>
          <p:cNvSpPr>
            <a:spLocks noGrp="1" noChangeArrowheads="1"/>
          </p:cNvSpPr>
          <p:nvPr>
            <p:ph type="sldNum" idx="12"/>
          </p:nvPr>
        </p:nvSpPr>
        <p:spPr>
          <a:ln/>
        </p:spPr>
        <p:txBody>
          <a:bodyPr/>
          <a:lstStyle>
            <a:lvl1pPr>
              <a:defRPr/>
            </a:lvl1pPr>
          </a:lstStyle>
          <a:p>
            <a:pPr>
              <a:defRPr/>
            </a:pPr>
            <a:fld id="{F93EB4D7-E53E-934E-A965-F280EBB55C43}" type="slidenum">
              <a:rPr lang="en-CA" altLang="en-US"/>
              <a:pPr>
                <a:defRPr/>
              </a:pPr>
              <a:t>‹#›</a:t>
            </a:fld>
            <a:endParaRPr lang="en-CA" altLang="en-US"/>
          </a:p>
        </p:txBody>
      </p:sp>
    </p:spTree>
    <p:extLst>
      <p:ext uri="{BB962C8B-B14F-4D97-AF65-F5344CB8AC3E}">
        <p14:creationId xmlns:p14="http://schemas.microsoft.com/office/powerpoint/2010/main" val="27425085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16FAA323-7347-1B23-001C-20DBE322CDD3}"/>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B8AF2204-5BC8-0E85-841C-551AE2C28AA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C34022EA-53B7-E136-4EF6-FED2EE8963F3}"/>
              </a:ext>
            </a:extLst>
          </p:cNvPr>
          <p:cNvSpPr>
            <a:spLocks noGrp="1" noChangeArrowheads="1"/>
          </p:cNvSpPr>
          <p:nvPr>
            <p:ph type="sldNum" idx="12"/>
          </p:nvPr>
        </p:nvSpPr>
        <p:spPr>
          <a:ln/>
        </p:spPr>
        <p:txBody>
          <a:bodyPr/>
          <a:lstStyle>
            <a:lvl1pPr>
              <a:defRPr/>
            </a:lvl1pPr>
          </a:lstStyle>
          <a:p>
            <a:pPr>
              <a:defRPr/>
            </a:pPr>
            <a:fld id="{8F7579B6-DBED-C848-B8D8-488EF15441D2}" type="slidenum">
              <a:rPr lang="en-CA" altLang="en-US"/>
              <a:pPr>
                <a:defRPr/>
              </a:pPr>
              <a:t>‹#›</a:t>
            </a:fld>
            <a:endParaRPr lang="en-CA" altLang="en-US"/>
          </a:p>
        </p:txBody>
      </p:sp>
    </p:spTree>
    <p:extLst>
      <p:ext uri="{BB962C8B-B14F-4D97-AF65-F5344CB8AC3E}">
        <p14:creationId xmlns:p14="http://schemas.microsoft.com/office/powerpoint/2010/main" val="1734909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4CBC3A8D-D342-8860-21DB-0DD8F1E4FFD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F5A321DE-1C16-A783-E6AD-043EB8001AB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4CA29B5A-73DA-C768-1125-BD893176F558}"/>
              </a:ext>
            </a:extLst>
          </p:cNvPr>
          <p:cNvSpPr>
            <a:spLocks noGrp="1" noChangeArrowheads="1"/>
          </p:cNvSpPr>
          <p:nvPr>
            <p:ph type="sldNum" idx="12"/>
          </p:nvPr>
        </p:nvSpPr>
        <p:spPr>
          <a:ln/>
        </p:spPr>
        <p:txBody>
          <a:bodyPr/>
          <a:lstStyle>
            <a:lvl1pPr>
              <a:defRPr/>
            </a:lvl1pPr>
          </a:lstStyle>
          <a:p>
            <a:pPr>
              <a:defRPr/>
            </a:pPr>
            <a:fld id="{8583816D-6199-C445-899F-984892A4C836}" type="slidenum">
              <a:rPr lang="en-CA" altLang="en-US"/>
              <a:pPr>
                <a:defRPr/>
              </a:pPr>
              <a:t>‹#›</a:t>
            </a:fld>
            <a:endParaRPr lang="en-CA" altLang="en-US"/>
          </a:p>
        </p:txBody>
      </p:sp>
    </p:spTree>
    <p:extLst>
      <p:ext uri="{BB962C8B-B14F-4D97-AF65-F5344CB8AC3E}">
        <p14:creationId xmlns:p14="http://schemas.microsoft.com/office/powerpoint/2010/main" val="9354246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37BFAD-B60F-43AE-A269-C1436672B33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5732530D-6C9D-247D-FA9B-85AC9A0A99C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95231AD-E4E6-B3DE-DE15-98F6CC508674}"/>
              </a:ext>
            </a:extLst>
          </p:cNvPr>
          <p:cNvSpPr>
            <a:spLocks noGrp="1" noChangeArrowheads="1"/>
          </p:cNvSpPr>
          <p:nvPr>
            <p:ph type="sldNum" idx="12"/>
          </p:nvPr>
        </p:nvSpPr>
        <p:spPr>
          <a:ln/>
        </p:spPr>
        <p:txBody>
          <a:bodyPr/>
          <a:lstStyle>
            <a:lvl1pPr>
              <a:defRPr/>
            </a:lvl1pPr>
          </a:lstStyle>
          <a:p>
            <a:pPr>
              <a:defRPr/>
            </a:pPr>
            <a:fld id="{923F1438-1936-F446-A397-4E520E33A4E2}" type="slidenum">
              <a:rPr lang="en-CA" altLang="en-US"/>
              <a:pPr>
                <a:defRPr/>
              </a:pPr>
              <a:t>‹#›</a:t>
            </a:fld>
            <a:endParaRPr lang="en-CA" altLang="en-US"/>
          </a:p>
        </p:txBody>
      </p:sp>
    </p:spTree>
    <p:extLst>
      <p:ext uri="{BB962C8B-B14F-4D97-AF65-F5344CB8AC3E}">
        <p14:creationId xmlns:p14="http://schemas.microsoft.com/office/powerpoint/2010/main" val="42724726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201EA24-52B8-638C-C184-022744ABFB72}"/>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B5C01B94-0877-9B39-A599-DB8E3FA5CA8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324C80D5-6CA9-50CB-FA55-C45E27DD6BC3}"/>
              </a:ext>
            </a:extLst>
          </p:cNvPr>
          <p:cNvSpPr>
            <a:spLocks noGrp="1" noChangeArrowheads="1"/>
          </p:cNvSpPr>
          <p:nvPr>
            <p:ph type="sldNum" idx="12"/>
          </p:nvPr>
        </p:nvSpPr>
        <p:spPr>
          <a:ln/>
        </p:spPr>
        <p:txBody>
          <a:bodyPr/>
          <a:lstStyle>
            <a:lvl1pPr>
              <a:defRPr/>
            </a:lvl1pPr>
          </a:lstStyle>
          <a:p>
            <a:pPr>
              <a:defRPr/>
            </a:pPr>
            <a:fld id="{374D5762-EE10-E049-917B-8AA08547989E}" type="slidenum">
              <a:rPr lang="en-CA" altLang="en-US"/>
              <a:pPr>
                <a:defRPr/>
              </a:pPr>
              <a:t>‹#›</a:t>
            </a:fld>
            <a:endParaRPr lang="en-CA" altLang="en-US"/>
          </a:p>
        </p:txBody>
      </p:sp>
    </p:spTree>
    <p:extLst>
      <p:ext uri="{BB962C8B-B14F-4D97-AF65-F5344CB8AC3E}">
        <p14:creationId xmlns:p14="http://schemas.microsoft.com/office/powerpoint/2010/main" val="8137059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5FE854D0-D78B-8E40-5641-7EA91731429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64DDB3A1-C619-51F7-61A7-3CCA72396DB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3C33EC1E-618E-1786-4F2A-3BD04030B288}"/>
              </a:ext>
            </a:extLst>
          </p:cNvPr>
          <p:cNvSpPr>
            <a:spLocks noGrp="1" noChangeArrowheads="1"/>
          </p:cNvSpPr>
          <p:nvPr>
            <p:ph type="sldNum" idx="12"/>
          </p:nvPr>
        </p:nvSpPr>
        <p:spPr>
          <a:ln/>
        </p:spPr>
        <p:txBody>
          <a:bodyPr/>
          <a:lstStyle>
            <a:lvl1pPr>
              <a:defRPr/>
            </a:lvl1pPr>
          </a:lstStyle>
          <a:p>
            <a:pPr>
              <a:defRPr/>
            </a:pPr>
            <a:fld id="{58250595-9389-504B-8D0B-3BBE3136A8B9}" type="slidenum">
              <a:rPr lang="en-CA" altLang="en-US"/>
              <a:pPr>
                <a:defRPr/>
              </a:pPr>
              <a:t>‹#›</a:t>
            </a:fld>
            <a:endParaRPr lang="en-CA" altLang="en-US"/>
          </a:p>
        </p:txBody>
      </p:sp>
    </p:spTree>
    <p:extLst>
      <p:ext uri="{BB962C8B-B14F-4D97-AF65-F5344CB8AC3E}">
        <p14:creationId xmlns:p14="http://schemas.microsoft.com/office/powerpoint/2010/main" val="22869581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A4B159E-C0AC-BEE4-5148-3DDC90BCD48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3CD7DB86-7EAA-3039-CF6B-B9A0E830032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17DC56A-8B09-2797-4D23-BC31BB01EB6F}"/>
              </a:ext>
            </a:extLst>
          </p:cNvPr>
          <p:cNvSpPr>
            <a:spLocks noGrp="1" noChangeArrowheads="1"/>
          </p:cNvSpPr>
          <p:nvPr>
            <p:ph type="sldNum" idx="12"/>
          </p:nvPr>
        </p:nvSpPr>
        <p:spPr>
          <a:ln/>
        </p:spPr>
        <p:txBody>
          <a:bodyPr/>
          <a:lstStyle>
            <a:lvl1pPr>
              <a:defRPr/>
            </a:lvl1pPr>
          </a:lstStyle>
          <a:p>
            <a:pPr>
              <a:defRPr/>
            </a:pPr>
            <a:fld id="{C335BF3D-B403-EB4F-909D-FDF8F3026699}" type="slidenum">
              <a:rPr lang="en-CA" altLang="en-US"/>
              <a:pPr>
                <a:defRPr/>
              </a:pPr>
              <a:t>‹#›</a:t>
            </a:fld>
            <a:endParaRPr lang="en-CA" altLang="en-US"/>
          </a:p>
        </p:txBody>
      </p:sp>
    </p:spTree>
    <p:extLst>
      <p:ext uri="{BB962C8B-B14F-4D97-AF65-F5344CB8AC3E}">
        <p14:creationId xmlns:p14="http://schemas.microsoft.com/office/powerpoint/2010/main" val="2000302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47CAA1A9-89A6-6A47-305F-FE4D8CC4197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62EEE3A1-1770-84FC-CD8D-E925371A8B44}"/>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223A13E-1E92-2880-134C-A14D7FB75628}"/>
              </a:ext>
            </a:extLst>
          </p:cNvPr>
          <p:cNvSpPr>
            <a:spLocks noGrp="1" noChangeArrowheads="1"/>
          </p:cNvSpPr>
          <p:nvPr>
            <p:ph type="sldNum" idx="12"/>
          </p:nvPr>
        </p:nvSpPr>
        <p:spPr>
          <a:ln/>
        </p:spPr>
        <p:txBody>
          <a:bodyPr/>
          <a:lstStyle>
            <a:lvl1pPr>
              <a:defRPr/>
            </a:lvl1pPr>
          </a:lstStyle>
          <a:p>
            <a:pPr>
              <a:defRPr/>
            </a:pPr>
            <a:fld id="{440ED416-F287-0740-8635-9ADB7DE05D7C}" type="slidenum">
              <a:rPr lang="en-CA" altLang="en-US"/>
              <a:pPr>
                <a:defRPr/>
              </a:pPr>
              <a:t>‹#›</a:t>
            </a:fld>
            <a:endParaRPr lang="en-CA" altLang="en-US"/>
          </a:p>
        </p:txBody>
      </p:sp>
    </p:spTree>
    <p:extLst>
      <p:ext uri="{BB962C8B-B14F-4D97-AF65-F5344CB8AC3E}">
        <p14:creationId xmlns:p14="http://schemas.microsoft.com/office/powerpoint/2010/main" val="384166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92B4144-E833-955A-945E-B5D2859DCA2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100511A3-BFDF-8FAA-69D7-63CE192E067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5A829D7A-9B7C-CDFC-516E-D2C03B889FC4}"/>
              </a:ext>
            </a:extLst>
          </p:cNvPr>
          <p:cNvSpPr>
            <a:spLocks noGrp="1" noChangeArrowheads="1"/>
          </p:cNvSpPr>
          <p:nvPr>
            <p:ph type="sldNum" idx="12"/>
          </p:nvPr>
        </p:nvSpPr>
        <p:spPr>
          <a:ln/>
        </p:spPr>
        <p:txBody>
          <a:bodyPr/>
          <a:lstStyle>
            <a:lvl1pPr>
              <a:defRPr/>
            </a:lvl1pPr>
          </a:lstStyle>
          <a:p>
            <a:pPr>
              <a:defRPr/>
            </a:pPr>
            <a:fld id="{60BF458A-B50A-6644-B567-54A2893E9FEF}" type="slidenum">
              <a:rPr lang="en-CA" altLang="en-US"/>
              <a:pPr>
                <a:defRPr/>
              </a:pPr>
              <a:t>‹#›</a:t>
            </a:fld>
            <a:endParaRPr lang="en-CA" altLang="en-US"/>
          </a:p>
        </p:txBody>
      </p:sp>
    </p:spTree>
    <p:extLst>
      <p:ext uri="{BB962C8B-B14F-4D97-AF65-F5344CB8AC3E}">
        <p14:creationId xmlns:p14="http://schemas.microsoft.com/office/powerpoint/2010/main" val="7390621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A2A7DC99-2189-FB6A-7BDF-93021B42FE3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C5B07558-634E-F710-73D4-8C02AA211BA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E9F910B2-F73D-0692-C70C-17DA611316A7}"/>
              </a:ext>
            </a:extLst>
          </p:cNvPr>
          <p:cNvSpPr>
            <a:spLocks noGrp="1" noChangeArrowheads="1"/>
          </p:cNvSpPr>
          <p:nvPr>
            <p:ph type="sldNum" idx="12"/>
          </p:nvPr>
        </p:nvSpPr>
        <p:spPr>
          <a:ln/>
        </p:spPr>
        <p:txBody>
          <a:bodyPr/>
          <a:lstStyle>
            <a:lvl1pPr>
              <a:defRPr/>
            </a:lvl1pPr>
          </a:lstStyle>
          <a:p>
            <a:pPr>
              <a:defRPr/>
            </a:pPr>
            <a:fld id="{CD180E9D-A2B8-C54C-A426-E370BAC52C3D}" type="slidenum">
              <a:rPr lang="en-CA" altLang="en-US"/>
              <a:pPr>
                <a:defRPr/>
              </a:pPr>
              <a:t>‹#›</a:t>
            </a:fld>
            <a:endParaRPr lang="en-CA" altLang="en-US"/>
          </a:p>
        </p:txBody>
      </p:sp>
    </p:spTree>
    <p:extLst>
      <p:ext uri="{BB962C8B-B14F-4D97-AF65-F5344CB8AC3E}">
        <p14:creationId xmlns:p14="http://schemas.microsoft.com/office/powerpoint/2010/main" val="24826199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79495B28-1E2F-C8C9-9406-D79220855E1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3D4DEFF0-06FF-310D-5744-00CE109534C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1F7C3018-F59F-4389-5233-CC4518997570}"/>
              </a:ext>
            </a:extLst>
          </p:cNvPr>
          <p:cNvSpPr>
            <a:spLocks noGrp="1" noChangeArrowheads="1"/>
          </p:cNvSpPr>
          <p:nvPr>
            <p:ph type="sldNum" idx="12"/>
          </p:nvPr>
        </p:nvSpPr>
        <p:spPr>
          <a:ln/>
        </p:spPr>
        <p:txBody>
          <a:bodyPr/>
          <a:lstStyle>
            <a:lvl1pPr>
              <a:defRPr/>
            </a:lvl1pPr>
          </a:lstStyle>
          <a:p>
            <a:pPr>
              <a:defRPr/>
            </a:pPr>
            <a:fld id="{39235F6F-A95B-A946-A00A-E45D7B89843C}" type="slidenum">
              <a:rPr lang="en-CA" altLang="en-US"/>
              <a:pPr>
                <a:defRPr/>
              </a:pPr>
              <a:t>‹#›</a:t>
            </a:fld>
            <a:endParaRPr lang="en-CA" altLang="en-US"/>
          </a:p>
        </p:txBody>
      </p:sp>
    </p:spTree>
    <p:extLst>
      <p:ext uri="{BB962C8B-B14F-4D97-AF65-F5344CB8AC3E}">
        <p14:creationId xmlns:p14="http://schemas.microsoft.com/office/powerpoint/2010/main" val="202090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7D1908E3-DCC8-C1F4-FD32-2B6F0726F3A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F4EB1FA4-18A1-4B36-A261-F1EF21B9727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86A6A1FA-23A3-2BC3-50A4-9050451D2207}"/>
              </a:ext>
            </a:extLst>
          </p:cNvPr>
          <p:cNvSpPr>
            <a:spLocks noGrp="1" noChangeArrowheads="1"/>
          </p:cNvSpPr>
          <p:nvPr>
            <p:ph type="sldNum" idx="12"/>
          </p:nvPr>
        </p:nvSpPr>
        <p:spPr>
          <a:ln/>
        </p:spPr>
        <p:txBody>
          <a:bodyPr/>
          <a:lstStyle>
            <a:lvl1pPr>
              <a:defRPr/>
            </a:lvl1pPr>
          </a:lstStyle>
          <a:p>
            <a:pPr>
              <a:defRPr/>
            </a:pPr>
            <a:fld id="{927B2466-A563-634C-84B2-0E8E489399EF}" type="slidenum">
              <a:rPr lang="en-CA" altLang="en-US"/>
              <a:pPr>
                <a:defRPr/>
              </a:pPr>
              <a:t>‹#›</a:t>
            </a:fld>
            <a:endParaRPr lang="en-CA" altLang="en-US"/>
          </a:p>
        </p:txBody>
      </p:sp>
    </p:spTree>
    <p:extLst>
      <p:ext uri="{BB962C8B-B14F-4D97-AF65-F5344CB8AC3E}">
        <p14:creationId xmlns:p14="http://schemas.microsoft.com/office/powerpoint/2010/main" val="30901138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1D2D13B-5877-FA9E-9A0B-083994E405D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344D537F-BE96-C39E-38FB-B4A4D796AB6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585B73C4-1286-3C19-985D-79841842EBA3}"/>
              </a:ext>
            </a:extLst>
          </p:cNvPr>
          <p:cNvSpPr>
            <a:spLocks noGrp="1" noChangeArrowheads="1"/>
          </p:cNvSpPr>
          <p:nvPr>
            <p:ph type="sldNum" idx="12"/>
          </p:nvPr>
        </p:nvSpPr>
        <p:spPr>
          <a:ln/>
        </p:spPr>
        <p:txBody>
          <a:bodyPr/>
          <a:lstStyle>
            <a:lvl1pPr>
              <a:defRPr/>
            </a:lvl1pPr>
          </a:lstStyle>
          <a:p>
            <a:pPr>
              <a:defRPr/>
            </a:pPr>
            <a:fld id="{FA307DBC-2733-0740-ADB3-31A3C7C9F17E}" type="slidenum">
              <a:rPr lang="en-CA" altLang="en-US"/>
              <a:pPr>
                <a:defRPr/>
              </a:pPr>
              <a:t>‹#›</a:t>
            </a:fld>
            <a:endParaRPr lang="en-CA" altLang="en-US"/>
          </a:p>
        </p:txBody>
      </p:sp>
    </p:spTree>
    <p:extLst>
      <p:ext uri="{BB962C8B-B14F-4D97-AF65-F5344CB8AC3E}">
        <p14:creationId xmlns:p14="http://schemas.microsoft.com/office/powerpoint/2010/main" val="1736333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BA96A614-C340-91C4-54FD-9E9A0978231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447DF58E-765C-ECF0-493F-28BD4080736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0C73D60D-581A-091A-4B8E-FDAA45B9882B}"/>
              </a:ext>
            </a:extLst>
          </p:cNvPr>
          <p:cNvSpPr>
            <a:spLocks noGrp="1" noChangeArrowheads="1"/>
          </p:cNvSpPr>
          <p:nvPr>
            <p:ph type="sldNum" idx="12"/>
          </p:nvPr>
        </p:nvSpPr>
        <p:spPr>
          <a:ln/>
        </p:spPr>
        <p:txBody>
          <a:bodyPr/>
          <a:lstStyle>
            <a:lvl1pPr>
              <a:defRPr/>
            </a:lvl1pPr>
          </a:lstStyle>
          <a:p>
            <a:pPr>
              <a:defRPr/>
            </a:pPr>
            <a:fld id="{711D646C-6715-1B4D-A044-74D2E6FE2A8F}" type="slidenum">
              <a:rPr lang="en-CA" altLang="en-US"/>
              <a:pPr>
                <a:defRPr/>
              </a:pPr>
              <a:t>‹#›</a:t>
            </a:fld>
            <a:endParaRPr lang="en-CA" altLang="en-US"/>
          </a:p>
        </p:txBody>
      </p:sp>
    </p:spTree>
    <p:extLst>
      <p:ext uri="{BB962C8B-B14F-4D97-AF65-F5344CB8AC3E}">
        <p14:creationId xmlns:p14="http://schemas.microsoft.com/office/powerpoint/2010/main" val="11028870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E83D9069-BC06-2478-95A3-EC481434B25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6CA06E02-49E4-76E2-5120-C81BFCD05CC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CC326C56-BD2B-2A84-F7CD-FB27B8166720}"/>
              </a:ext>
            </a:extLst>
          </p:cNvPr>
          <p:cNvSpPr>
            <a:spLocks noGrp="1" noChangeArrowheads="1"/>
          </p:cNvSpPr>
          <p:nvPr>
            <p:ph type="sldNum" idx="12"/>
          </p:nvPr>
        </p:nvSpPr>
        <p:spPr>
          <a:ln/>
        </p:spPr>
        <p:txBody>
          <a:bodyPr/>
          <a:lstStyle>
            <a:lvl1pPr>
              <a:defRPr/>
            </a:lvl1pPr>
          </a:lstStyle>
          <a:p>
            <a:pPr>
              <a:defRPr/>
            </a:pPr>
            <a:fld id="{86AD39F6-05A6-A64F-BC5C-C05B0ADE2F52}" type="slidenum">
              <a:rPr lang="en-CA" altLang="en-US"/>
              <a:pPr>
                <a:defRPr/>
              </a:pPr>
              <a:t>‹#›</a:t>
            </a:fld>
            <a:endParaRPr lang="en-CA" altLang="en-US"/>
          </a:p>
        </p:txBody>
      </p:sp>
    </p:spTree>
    <p:extLst>
      <p:ext uri="{BB962C8B-B14F-4D97-AF65-F5344CB8AC3E}">
        <p14:creationId xmlns:p14="http://schemas.microsoft.com/office/powerpoint/2010/main" val="2698018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90C6279-9238-140D-FCDC-1E022DDDF44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B4070DD2-1782-3A34-9191-6D8CF28A4B9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1F843700-7568-B6D7-0571-B386CE3F90D2}"/>
              </a:ext>
            </a:extLst>
          </p:cNvPr>
          <p:cNvSpPr>
            <a:spLocks noGrp="1" noChangeArrowheads="1"/>
          </p:cNvSpPr>
          <p:nvPr>
            <p:ph type="sldNum" idx="12"/>
          </p:nvPr>
        </p:nvSpPr>
        <p:spPr>
          <a:ln/>
        </p:spPr>
        <p:txBody>
          <a:bodyPr/>
          <a:lstStyle>
            <a:lvl1pPr>
              <a:defRPr/>
            </a:lvl1pPr>
          </a:lstStyle>
          <a:p>
            <a:pPr>
              <a:defRPr/>
            </a:pPr>
            <a:fld id="{F053E57B-827C-074D-B464-29ADF40A66E5}" type="slidenum">
              <a:rPr lang="en-CA" altLang="en-US"/>
              <a:pPr>
                <a:defRPr/>
              </a:pPr>
              <a:t>‹#›</a:t>
            </a:fld>
            <a:endParaRPr lang="en-CA" altLang="en-US"/>
          </a:p>
        </p:txBody>
      </p:sp>
    </p:spTree>
    <p:extLst>
      <p:ext uri="{BB962C8B-B14F-4D97-AF65-F5344CB8AC3E}">
        <p14:creationId xmlns:p14="http://schemas.microsoft.com/office/powerpoint/2010/main" val="26559992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B11C26B-C980-9547-7FB3-D97F9B6B77D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ED318432-6EBD-C4A8-718C-6DB66842102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603FFEA3-AA17-1A15-C1C4-EBBEC0FBA405}"/>
              </a:ext>
            </a:extLst>
          </p:cNvPr>
          <p:cNvSpPr>
            <a:spLocks noGrp="1" noChangeArrowheads="1"/>
          </p:cNvSpPr>
          <p:nvPr>
            <p:ph type="sldNum" idx="12"/>
          </p:nvPr>
        </p:nvSpPr>
        <p:spPr>
          <a:ln/>
        </p:spPr>
        <p:txBody>
          <a:bodyPr/>
          <a:lstStyle>
            <a:lvl1pPr>
              <a:defRPr/>
            </a:lvl1pPr>
          </a:lstStyle>
          <a:p>
            <a:pPr>
              <a:defRPr/>
            </a:pPr>
            <a:fld id="{FCD64165-DEE6-2343-8317-C29B570E5C8D}" type="slidenum">
              <a:rPr lang="en-CA" altLang="en-US"/>
              <a:pPr>
                <a:defRPr/>
              </a:pPr>
              <a:t>‹#›</a:t>
            </a:fld>
            <a:endParaRPr lang="en-CA" altLang="en-US"/>
          </a:p>
        </p:txBody>
      </p:sp>
    </p:spTree>
    <p:extLst>
      <p:ext uri="{BB962C8B-B14F-4D97-AF65-F5344CB8AC3E}">
        <p14:creationId xmlns:p14="http://schemas.microsoft.com/office/powerpoint/2010/main" val="3989637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76404A84-111E-868A-B37F-009BCD721CCD}"/>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8F6194F3-F3B9-F947-3E7E-AF409530C63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A4598497-A11F-3073-263E-A289D86F6A55}"/>
              </a:ext>
            </a:extLst>
          </p:cNvPr>
          <p:cNvSpPr>
            <a:spLocks noGrp="1" noChangeArrowheads="1"/>
          </p:cNvSpPr>
          <p:nvPr>
            <p:ph type="sldNum" idx="12"/>
          </p:nvPr>
        </p:nvSpPr>
        <p:spPr>
          <a:ln/>
        </p:spPr>
        <p:txBody>
          <a:bodyPr/>
          <a:lstStyle>
            <a:lvl1pPr>
              <a:defRPr/>
            </a:lvl1pPr>
          </a:lstStyle>
          <a:p>
            <a:pPr>
              <a:defRPr/>
            </a:pPr>
            <a:fld id="{114EB238-08F7-A24B-8110-437AB0230B7B}" type="slidenum">
              <a:rPr lang="en-CA" altLang="en-US"/>
              <a:pPr>
                <a:defRPr/>
              </a:pPr>
              <a:t>‹#›</a:t>
            </a:fld>
            <a:endParaRPr lang="en-CA" altLang="en-US"/>
          </a:p>
        </p:txBody>
      </p:sp>
    </p:spTree>
    <p:extLst>
      <p:ext uri="{BB962C8B-B14F-4D97-AF65-F5344CB8AC3E}">
        <p14:creationId xmlns:p14="http://schemas.microsoft.com/office/powerpoint/2010/main" val="1068323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FA5536D-B83C-27D9-4CD3-A89DBA5E31B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A284C557-76C1-A758-0904-ED3B0D907DF5}"/>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DEA41DC9-75E8-A189-01AD-05A295B86DE3}"/>
              </a:ext>
            </a:extLst>
          </p:cNvPr>
          <p:cNvSpPr>
            <a:spLocks noGrp="1" noChangeArrowheads="1"/>
          </p:cNvSpPr>
          <p:nvPr>
            <p:ph type="sldNum" idx="12"/>
          </p:nvPr>
        </p:nvSpPr>
        <p:spPr>
          <a:ln/>
        </p:spPr>
        <p:txBody>
          <a:bodyPr/>
          <a:lstStyle>
            <a:lvl1pPr>
              <a:defRPr/>
            </a:lvl1pPr>
          </a:lstStyle>
          <a:p>
            <a:pPr>
              <a:defRPr/>
            </a:pPr>
            <a:fld id="{B01DC0FA-8B20-F446-B97F-94B528E8C457}" type="slidenum">
              <a:rPr lang="en-CA" altLang="en-US"/>
              <a:pPr>
                <a:defRPr/>
              </a:pPr>
              <a:t>‹#›</a:t>
            </a:fld>
            <a:endParaRPr lang="en-CA" altLang="en-US"/>
          </a:p>
        </p:txBody>
      </p:sp>
    </p:spTree>
    <p:extLst>
      <p:ext uri="{BB962C8B-B14F-4D97-AF65-F5344CB8AC3E}">
        <p14:creationId xmlns:p14="http://schemas.microsoft.com/office/powerpoint/2010/main" val="362293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798346FD-265B-EE50-B711-CBDC00AEEEA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40D3FCF0-9F5D-8C78-4A01-9372B3FA23D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0636ED5B-9B33-BB6C-C2BC-02E1E4547A68}"/>
              </a:ext>
            </a:extLst>
          </p:cNvPr>
          <p:cNvSpPr>
            <a:spLocks noGrp="1" noChangeArrowheads="1"/>
          </p:cNvSpPr>
          <p:nvPr>
            <p:ph type="sldNum" idx="12"/>
          </p:nvPr>
        </p:nvSpPr>
        <p:spPr>
          <a:ln/>
        </p:spPr>
        <p:txBody>
          <a:bodyPr/>
          <a:lstStyle>
            <a:lvl1pPr>
              <a:defRPr/>
            </a:lvl1pPr>
          </a:lstStyle>
          <a:p>
            <a:pPr>
              <a:defRPr/>
            </a:pPr>
            <a:fld id="{4A6CBB0B-284C-3548-8F7B-4AFB47566FF4}" type="slidenum">
              <a:rPr lang="en-CA" altLang="en-US"/>
              <a:pPr>
                <a:defRPr/>
              </a:pPr>
              <a:t>‹#›</a:t>
            </a:fld>
            <a:endParaRPr lang="en-CA" altLang="en-US"/>
          </a:p>
        </p:txBody>
      </p:sp>
    </p:spTree>
    <p:extLst>
      <p:ext uri="{BB962C8B-B14F-4D97-AF65-F5344CB8AC3E}">
        <p14:creationId xmlns:p14="http://schemas.microsoft.com/office/powerpoint/2010/main" val="8551744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356113B7-127C-E296-F6B1-E32391EAFB7A}"/>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5B8D2575-0F6B-48FE-197C-82C054796A1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F01C85D2-D769-31CC-4AC7-F9B7E5840B2C}"/>
              </a:ext>
            </a:extLst>
          </p:cNvPr>
          <p:cNvSpPr>
            <a:spLocks noGrp="1" noChangeArrowheads="1"/>
          </p:cNvSpPr>
          <p:nvPr>
            <p:ph type="sldNum" idx="12"/>
          </p:nvPr>
        </p:nvSpPr>
        <p:spPr>
          <a:ln/>
        </p:spPr>
        <p:txBody>
          <a:bodyPr/>
          <a:lstStyle>
            <a:lvl1pPr>
              <a:defRPr/>
            </a:lvl1pPr>
          </a:lstStyle>
          <a:p>
            <a:pPr>
              <a:defRPr/>
            </a:pPr>
            <a:fld id="{34D3E8E8-2309-5541-97A7-C0BE7A334A3C}" type="slidenum">
              <a:rPr lang="en-CA" altLang="en-US"/>
              <a:pPr>
                <a:defRPr/>
              </a:pPr>
              <a:t>‹#›</a:t>
            </a:fld>
            <a:endParaRPr lang="en-CA" altLang="en-US"/>
          </a:p>
        </p:txBody>
      </p:sp>
    </p:spTree>
    <p:extLst>
      <p:ext uri="{BB962C8B-B14F-4D97-AF65-F5344CB8AC3E}">
        <p14:creationId xmlns:p14="http://schemas.microsoft.com/office/powerpoint/2010/main" val="39252049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792163"/>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792163"/>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2FA62335-46A5-03A0-A340-8222BC49D75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53D4E8CF-7051-3901-EC11-33910DD0C63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5EF2BC96-C759-8D81-C689-88CAABD35FA6}"/>
              </a:ext>
            </a:extLst>
          </p:cNvPr>
          <p:cNvSpPr>
            <a:spLocks noGrp="1" noChangeArrowheads="1"/>
          </p:cNvSpPr>
          <p:nvPr>
            <p:ph type="sldNum" idx="12"/>
          </p:nvPr>
        </p:nvSpPr>
        <p:spPr>
          <a:ln/>
        </p:spPr>
        <p:txBody>
          <a:bodyPr/>
          <a:lstStyle>
            <a:lvl1pPr>
              <a:defRPr/>
            </a:lvl1pPr>
          </a:lstStyle>
          <a:p>
            <a:pPr>
              <a:defRPr/>
            </a:pPr>
            <a:fld id="{FDA7E840-AE9F-B248-A455-9D2E49201E93}" type="slidenum">
              <a:rPr lang="en-CA" altLang="en-US"/>
              <a:pPr>
                <a:defRPr/>
              </a:pPr>
              <a:t>‹#›</a:t>
            </a:fld>
            <a:endParaRPr lang="en-CA" altLang="en-US"/>
          </a:p>
        </p:txBody>
      </p:sp>
    </p:spTree>
    <p:extLst>
      <p:ext uri="{BB962C8B-B14F-4D97-AF65-F5344CB8AC3E}">
        <p14:creationId xmlns:p14="http://schemas.microsoft.com/office/powerpoint/2010/main" val="14242156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1B01F01-847D-6181-C27B-120AF323FBF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EA5DC08C-E876-6854-D006-451C2F6FC44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E20C1AEF-18E2-F640-F896-0A06BC50F72B}"/>
              </a:ext>
            </a:extLst>
          </p:cNvPr>
          <p:cNvSpPr>
            <a:spLocks noGrp="1" noChangeArrowheads="1"/>
          </p:cNvSpPr>
          <p:nvPr>
            <p:ph type="sldNum" idx="12"/>
          </p:nvPr>
        </p:nvSpPr>
        <p:spPr>
          <a:ln/>
        </p:spPr>
        <p:txBody>
          <a:bodyPr/>
          <a:lstStyle>
            <a:lvl1pPr>
              <a:defRPr/>
            </a:lvl1pPr>
          </a:lstStyle>
          <a:p>
            <a:pPr>
              <a:defRPr/>
            </a:pPr>
            <a:fld id="{2AAAE251-F026-1246-965A-609E7CC907ED}" type="slidenum">
              <a:rPr lang="en-CA" altLang="en-US"/>
              <a:pPr>
                <a:defRPr/>
              </a:pPr>
              <a:t>‹#›</a:t>
            </a:fld>
            <a:endParaRPr lang="en-CA" altLang="en-US"/>
          </a:p>
        </p:txBody>
      </p:sp>
    </p:spTree>
    <p:extLst>
      <p:ext uri="{BB962C8B-B14F-4D97-AF65-F5344CB8AC3E}">
        <p14:creationId xmlns:p14="http://schemas.microsoft.com/office/powerpoint/2010/main" val="3161938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3D7A7BE8-B117-240A-B243-F1E201105355}"/>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C4D9CC32-7051-037D-1BFE-40BC09282A97}"/>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E9E914DC-D6F9-6161-6954-F77DABD68506}"/>
              </a:ext>
            </a:extLst>
          </p:cNvPr>
          <p:cNvSpPr>
            <a:spLocks noGrp="1" noChangeArrowheads="1"/>
          </p:cNvSpPr>
          <p:nvPr>
            <p:ph type="sldNum" idx="12"/>
          </p:nvPr>
        </p:nvSpPr>
        <p:spPr>
          <a:ln/>
        </p:spPr>
        <p:txBody>
          <a:bodyPr/>
          <a:lstStyle>
            <a:lvl1pPr>
              <a:defRPr/>
            </a:lvl1pPr>
          </a:lstStyle>
          <a:p>
            <a:pPr>
              <a:defRPr/>
            </a:pPr>
            <a:fld id="{CAF8E85A-A334-4D4E-A3EB-30BF17BC23E6}" type="slidenum">
              <a:rPr lang="en-CA" altLang="en-US"/>
              <a:pPr>
                <a:defRPr/>
              </a:pPr>
              <a:t>‹#›</a:t>
            </a:fld>
            <a:endParaRPr lang="en-CA" altLang="en-US"/>
          </a:p>
        </p:txBody>
      </p:sp>
    </p:spTree>
    <p:extLst>
      <p:ext uri="{BB962C8B-B14F-4D97-AF65-F5344CB8AC3E}">
        <p14:creationId xmlns:p14="http://schemas.microsoft.com/office/powerpoint/2010/main" val="34353660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351E056-86A2-97AF-2F46-360AE0E4C50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E86BF993-2B58-FCFA-756B-EE84A741C62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6CFA00BD-FDE7-03ED-81D4-794AED5BFA12}"/>
              </a:ext>
            </a:extLst>
          </p:cNvPr>
          <p:cNvSpPr>
            <a:spLocks noGrp="1" noChangeArrowheads="1"/>
          </p:cNvSpPr>
          <p:nvPr>
            <p:ph type="sldNum" idx="12"/>
          </p:nvPr>
        </p:nvSpPr>
        <p:spPr>
          <a:ln/>
        </p:spPr>
        <p:txBody>
          <a:bodyPr/>
          <a:lstStyle>
            <a:lvl1pPr>
              <a:defRPr/>
            </a:lvl1pPr>
          </a:lstStyle>
          <a:p>
            <a:pPr>
              <a:defRPr/>
            </a:pPr>
            <a:fld id="{AFEBD703-BFC3-6441-8F97-49E9FD82F41E}" type="slidenum">
              <a:rPr lang="en-CA" altLang="en-US"/>
              <a:pPr>
                <a:defRPr/>
              </a:pPr>
              <a:t>‹#›</a:t>
            </a:fld>
            <a:endParaRPr lang="en-CA" altLang="en-US"/>
          </a:p>
        </p:txBody>
      </p:sp>
    </p:spTree>
    <p:extLst>
      <p:ext uri="{BB962C8B-B14F-4D97-AF65-F5344CB8AC3E}">
        <p14:creationId xmlns:p14="http://schemas.microsoft.com/office/powerpoint/2010/main" val="15432857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F93404A-D04E-E717-8D4F-85F4DCAA2B4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25E453F0-95AC-D957-63DD-C5C91504DBB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40A83D72-216E-FA53-D038-DDE849FB6B07}"/>
              </a:ext>
            </a:extLst>
          </p:cNvPr>
          <p:cNvSpPr>
            <a:spLocks noGrp="1" noChangeArrowheads="1"/>
          </p:cNvSpPr>
          <p:nvPr>
            <p:ph type="sldNum" idx="12"/>
          </p:nvPr>
        </p:nvSpPr>
        <p:spPr>
          <a:ln/>
        </p:spPr>
        <p:txBody>
          <a:bodyPr/>
          <a:lstStyle>
            <a:lvl1pPr>
              <a:defRPr/>
            </a:lvl1pPr>
          </a:lstStyle>
          <a:p>
            <a:pPr>
              <a:defRPr/>
            </a:pPr>
            <a:fld id="{F7C8499D-23D4-6E40-B361-EE5E60F17C8D}" type="slidenum">
              <a:rPr lang="en-CA" altLang="en-US"/>
              <a:pPr>
                <a:defRPr/>
              </a:pPr>
              <a:t>‹#›</a:t>
            </a:fld>
            <a:endParaRPr lang="en-CA" altLang="en-US"/>
          </a:p>
        </p:txBody>
      </p:sp>
    </p:spTree>
    <p:extLst>
      <p:ext uri="{BB962C8B-B14F-4D97-AF65-F5344CB8AC3E}">
        <p14:creationId xmlns:p14="http://schemas.microsoft.com/office/powerpoint/2010/main" val="1670463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CEAF649E-F112-2162-FE9A-5C58E9965297}"/>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52AB60B5-7D21-16C3-27E3-E641F67D35F6}"/>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615ACF3F-2A0A-42F3-55EC-07328648CBC9}"/>
              </a:ext>
            </a:extLst>
          </p:cNvPr>
          <p:cNvSpPr>
            <a:spLocks noGrp="1" noChangeArrowheads="1"/>
          </p:cNvSpPr>
          <p:nvPr>
            <p:ph type="sldNum" idx="12"/>
          </p:nvPr>
        </p:nvSpPr>
        <p:spPr>
          <a:ln/>
        </p:spPr>
        <p:txBody>
          <a:bodyPr/>
          <a:lstStyle>
            <a:lvl1pPr>
              <a:defRPr/>
            </a:lvl1pPr>
          </a:lstStyle>
          <a:p>
            <a:pPr>
              <a:defRPr/>
            </a:pPr>
            <a:fld id="{8F3FA11C-A169-1D48-9A0B-774ECCD3CE2E}" type="slidenum">
              <a:rPr lang="en-CA" altLang="en-US"/>
              <a:pPr>
                <a:defRPr/>
              </a:pPr>
              <a:t>‹#›</a:t>
            </a:fld>
            <a:endParaRPr lang="en-CA" altLang="en-US"/>
          </a:p>
        </p:txBody>
      </p:sp>
    </p:spTree>
    <p:extLst>
      <p:ext uri="{BB962C8B-B14F-4D97-AF65-F5344CB8AC3E}">
        <p14:creationId xmlns:p14="http://schemas.microsoft.com/office/powerpoint/2010/main" val="9106727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E877CBC-FFCB-31E0-69A1-6403E3D41E8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A702F101-BA25-E3B7-70A5-EF8972822108}"/>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F610F815-F408-0A7A-E3FB-04C01106CFA3}"/>
              </a:ext>
            </a:extLst>
          </p:cNvPr>
          <p:cNvSpPr>
            <a:spLocks noGrp="1" noChangeArrowheads="1"/>
          </p:cNvSpPr>
          <p:nvPr>
            <p:ph type="sldNum" idx="12"/>
          </p:nvPr>
        </p:nvSpPr>
        <p:spPr>
          <a:ln/>
        </p:spPr>
        <p:txBody>
          <a:bodyPr/>
          <a:lstStyle>
            <a:lvl1pPr>
              <a:defRPr/>
            </a:lvl1pPr>
          </a:lstStyle>
          <a:p>
            <a:pPr>
              <a:defRPr/>
            </a:pPr>
            <a:fld id="{180A75FB-015C-4044-A766-3DA9F6AF762A}" type="slidenum">
              <a:rPr lang="en-CA" altLang="en-US"/>
              <a:pPr>
                <a:defRPr/>
              </a:pPr>
              <a:t>‹#›</a:t>
            </a:fld>
            <a:endParaRPr lang="en-CA" altLang="en-US"/>
          </a:p>
        </p:txBody>
      </p:sp>
    </p:spTree>
    <p:extLst>
      <p:ext uri="{BB962C8B-B14F-4D97-AF65-F5344CB8AC3E}">
        <p14:creationId xmlns:p14="http://schemas.microsoft.com/office/powerpoint/2010/main" val="18303251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792163"/>
            <a:ext cx="2266950" cy="6694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792163"/>
            <a:ext cx="6650037" cy="6694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5D09CC3-A0A2-3C81-068B-483A2BACBEC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34979044-F90D-E533-81B4-4E4DC38069DC}"/>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FD799AD9-85E7-C7D6-5256-A2BBCE0D8F23}"/>
              </a:ext>
            </a:extLst>
          </p:cNvPr>
          <p:cNvSpPr>
            <a:spLocks noGrp="1" noChangeArrowheads="1"/>
          </p:cNvSpPr>
          <p:nvPr>
            <p:ph type="sldNum" idx="12"/>
          </p:nvPr>
        </p:nvSpPr>
        <p:spPr>
          <a:ln/>
        </p:spPr>
        <p:txBody>
          <a:bodyPr/>
          <a:lstStyle>
            <a:lvl1pPr>
              <a:defRPr/>
            </a:lvl1pPr>
          </a:lstStyle>
          <a:p>
            <a:pPr>
              <a:defRPr/>
            </a:pPr>
            <a:fld id="{BF062FE1-EF01-324D-93CB-CE3338602B48}" type="slidenum">
              <a:rPr lang="en-CA" altLang="en-US"/>
              <a:pPr>
                <a:defRPr/>
              </a:pPr>
              <a:t>‹#›</a:t>
            </a:fld>
            <a:endParaRPr lang="en-CA" altLang="en-US"/>
          </a:p>
        </p:txBody>
      </p:sp>
    </p:spTree>
    <p:extLst>
      <p:ext uri="{BB962C8B-B14F-4D97-AF65-F5344CB8AC3E}">
        <p14:creationId xmlns:p14="http://schemas.microsoft.com/office/powerpoint/2010/main" val="29647218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519A780-180A-CDB6-6CCC-95CF3BDC2160}"/>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123AD632-D270-136D-4177-2B79FF869D9D}"/>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602FE6D4-A810-1D58-197F-7396264680B5}"/>
              </a:ext>
            </a:extLst>
          </p:cNvPr>
          <p:cNvSpPr>
            <a:spLocks noGrp="1" noChangeArrowheads="1"/>
          </p:cNvSpPr>
          <p:nvPr>
            <p:ph type="sldNum" idx="12"/>
          </p:nvPr>
        </p:nvSpPr>
        <p:spPr>
          <a:ln/>
        </p:spPr>
        <p:txBody>
          <a:bodyPr/>
          <a:lstStyle>
            <a:lvl1pPr>
              <a:defRPr/>
            </a:lvl1pPr>
          </a:lstStyle>
          <a:p>
            <a:pPr>
              <a:defRPr/>
            </a:pPr>
            <a:fld id="{124D14A2-AA2C-C64D-8974-585F2CC3B9E6}" type="slidenum">
              <a:rPr lang="en-CA" altLang="en-US"/>
              <a:pPr>
                <a:defRPr/>
              </a:pPr>
              <a:t>‹#›</a:t>
            </a:fld>
            <a:endParaRPr lang="en-CA" altLang="en-US"/>
          </a:p>
        </p:txBody>
      </p:sp>
    </p:spTree>
    <p:extLst>
      <p:ext uri="{BB962C8B-B14F-4D97-AF65-F5344CB8AC3E}">
        <p14:creationId xmlns:p14="http://schemas.microsoft.com/office/powerpoint/2010/main" val="299528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4AFBE0D-9C4B-12F1-906B-2A76A766AC1B}"/>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FD5A885D-F164-EE2A-DCBA-AC4DEB9A9961}"/>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1F50F985-96EF-D800-2724-9B20F78AC075}"/>
              </a:ext>
            </a:extLst>
          </p:cNvPr>
          <p:cNvSpPr>
            <a:spLocks noGrp="1" noChangeArrowheads="1"/>
          </p:cNvSpPr>
          <p:nvPr>
            <p:ph type="sldNum" idx="12"/>
          </p:nvPr>
        </p:nvSpPr>
        <p:spPr>
          <a:ln/>
        </p:spPr>
        <p:txBody>
          <a:bodyPr/>
          <a:lstStyle>
            <a:lvl1pPr>
              <a:defRPr/>
            </a:lvl1pPr>
          </a:lstStyle>
          <a:p>
            <a:pPr>
              <a:defRPr/>
            </a:pPr>
            <a:fld id="{A926710D-2AF3-A74E-B64B-583A921723A3}" type="slidenum">
              <a:rPr lang="en-CA" altLang="en-US"/>
              <a:pPr>
                <a:defRPr/>
              </a:pPr>
              <a:t>‹#›</a:t>
            </a:fld>
            <a:endParaRPr lang="en-CA" altLang="en-US"/>
          </a:p>
        </p:txBody>
      </p:sp>
    </p:spTree>
    <p:extLst>
      <p:ext uri="{BB962C8B-B14F-4D97-AF65-F5344CB8AC3E}">
        <p14:creationId xmlns:p14="http://schemas.microsoft.com/office/powerpoint/2010/main" val="13147304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45EFA5A-2CA9-85B2-D693-6D69DBDF93E4}"/>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B846728F-4871-24A7-AA27-83D14D8BD5A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4E116772-4946-26A9-BED5-CCE06CB80B81}"/>
              </a:ext>
            </a:extLst>
          </p:cNvPr>
          <p:cNvSpPr>
            <a:spLocks noGrp="1" noChangeArrowheads="1"/>
          </p:cNvSpPr>
          <p:nvPr>
            <p:ph type="sldNum" idx="12"/>
          </p:nvPr>
        </p:nvSpPr>
        <p:spPr>
          <a:ln/>
        </p:spPr>
        <p:txBody>
          <a:bodyPr/>
          <a:lstStyle>
            <a:lvl1pPr>
              <a:defRPr/>
            </a:lvl1pPr>
          </a:lstStyle>
          <a:p>
            <a:pPr>
              <a:defRPr/>
            </a:pPr>
            <a:fld id="{5FB0AC37-AF30-DA40-A239-D9A471820C21}" type="slidenum">
              <a:rPr lang="en-CA" altLang="en-US"/>
              <a:pPr>
                <a:defRPr/>
              </a:pPr>
              <a:t>‹#›</a:t>
            </a:fld>
            <a:endParaRPr lang="en-CA" altLang="en-US"/>
          </a:p>
        </p:txBody>
      </p:sp>
    </p:spTree>
    <p:extLst>
      <p:ext uri="{BB962C8B-B14F-4D97-AF65-F5344CB8AC3E}">
        <p14:creationId xmlns:p14="http://schemas.microsoft.com/office/powerpoint/2010/main" val="2257375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91153565-CACC-4403-F69A-BC5275AE02CE}"/>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7B160D35-F17D-4075-E59E-CD5F2121F533}"/>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C687F978-070C-F8CC-17B9-71F8A6BD8E91}"/>
              </a:ext>
            </a:extLst>
          </p:cNvPr>
          <p:cNvSpPr>
            <a:spLocks noGrp="1" noChangeArrowheads="1"/>
          </p:cNvSpPr>
          <p:nvPr>
            <p:ph type="sldNum" idx="12"/>
          </p:nvPr>
        </p:nvSpPr>
        <p:spPr>
          <a:ln/>
        </p:spPr>
        <p:txBody>
          <a:bodyPr/>
          <a:lstStyle>
            <a:lvl1pPr>
              <a:defRPr/>
            </a:lvl1pPr>
          </a:lstStyle>
          <a:p>
            <a:pPr>
              <a:defRPr/>
            </a:pPr>
            <a:fld id="{DFC55345-9204-9C44-A029-C6C3366831F6}" type="slidenum">
              <a:rPr lang="en-CA" altLang="en-US"/>
              <a:pPr>
                <a:defRPr/>
              </a:pPr>
              <a:t>‹#›</a:t>
            </a:fld>
            <a:endParaRPr lang="en-CA" altLang="en-US"/>
          </a:p>
        </p:txBody>
      </p:sp>
    </p:spTree>
    <p:extLst>
      <p:ext uri="{BB962C8B-B14F-4D97-AF65-F5344CB8AC3E}">
        <p14:creationId xmlns:p14="http://schemas.microsoft.com/office/powerpoint/2010/main" val="33975107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2165350"/>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2165350"/>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D8381CC8-5347-D839-3511-739E8A9B825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08FDBB64-7513-06EC-E4B3-A08AFF908D00}"/>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72D76364-5EBE-7223-D202-710C2807D621}"/>
              </a:ext>
            </a:extLst>
          </p:cNvPr>
          <p:cNvSpPr>
            <a:spLocks noGrp="1" noChangeArrowheads="1"/>
          </p:cNvSpPr>
          <p:nvPr>
            <p:ph type="sldNum" idx="12"/>
          </p:nvPr>
        </p:nvSpPr>
        <p:spPr>
          <a:ln/>
        </p:spPr>
        <p:txBody>
          <a:bodyPr/>
          <a:lstStyle>
            <a:lvl1pPr>
              <a:defRPr/>
            </a:lvl1pPr>
          </a:lstStyle>
          <a:p>
            <a:pPr>
              <a:defRPr/>
            </a:pPr>
            <a:fld id="{59125773-E15A-984F-BA21-946DD9352F99}" type="slidenum">
              <a:rPr lang="en-CA" altLang="en-US"/>
              <a:pPr>
                <a:defRPr/>
              </a:pPr>
              <a:t>‹#›</a:t>
            </a:fld>
            <a:endParaRPr lang="en-CA" altLang="en-US"/>
          </a:p>
        </p:txBody>
      </p:sp>
    </p:spTree>
    <p:extLst>
      <p:ext uri="{BB962C8B-B14F-4D97-AF65-F5344CB8AC3E}">
        <p14:creationId xmlns:p14="http://schemas.microsoft.com/office/powerpoint/2010/main" val="17612941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89DCBF7-47CB-BA8E-B17B-757D944409D6}"/>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8" name="Rectangle 4">
            <a:extLst>
              <a:ext uri="{FF2B5EF4-FFF2-40B4-BE49-F238E27FC236}">
                <a16:creationId xmlns:a16="http://schemas.microsoft.com/office/drawing/2014/main" id="{E227E27E-53AA-68A2-E173-F1E4B864B60F}"/>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9" name="Rectangle 5">
            <a:extLst>
              <a:ext uri="{FF2B5EF4-FFF2-40B4-BE49-F238E27FC236}">
                <a16:creationId xmlns:a16="http://schemas.microsoft.com/office/drawing/2014/main" id="{FE2DEF7B-EDB2-4B1A-204F-D29D5190EDF1}"/>
              </a:ext>
            </a:extLst>
          </p:cNvPr>
          <p:cNvSpPr>
            <a:spLocks noGrp="1" noChangeArrowheads="1"/>
          </p:cNvSpPr>
          <p:nvPr>
            <p:ph type="sldNum" idx="12"/>
          </p:nvPr>
        </p:nvSpPr>
        <p:spPr>
          <a:ln/>
        </p:spPr>
        <p:txBody>
          <a:bodyPr/>
          <a:lstStyle>
            <a:lvl1pPr>
              <a:defRPr/>
            </a:lvl1pPr>
          </a:lstStyle>
          <a:p>
            <a:pPr>
              <a:defRPr/>
            </a:pPr>
            <a:fld id="{D8B1E69C-A5E6-6341-9641-032C7359E4AA}" type="slidenum">
              <a:rPr lang="en-CA" altLang="en-US"/>
              <a:pPr>
                <a:defRPr/>
              </a:pPr>
              <a:t>‹#›</a:t>
            </a:fld>
            <a:endParaRPr lang="en-CA" altLang="en-US"/>
          </a:p>
        </p:txBody>
      </p:sp>
    </p:spTree>
    <p:extLst>
      <p:ext uri="{BB962C8B-B14F-4D97-AF65-F5344CB8AC3E}">
        <p14:creationId xmlns:p14="http://schemas.microsoft.com/office/powerpoint/2010/main" val="23753404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92BDCE28-2218-FC2A-2838-E0B618E448EC}"/>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4" name="Rectangle 4">
            <a:extLst>
              <a:ext uri="{FF2B5EF4-FFF2-40B4-BE49-F238E27FC236}">
                <a16:creationId xmlns:a16="http://schemas.microsoft.com/office/drawing/2014/main" id="{9825D291-C983-5295-B12C-B871837FE11E}"/>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B597E9F1-9C50-2D58-5938-54DED46F7327}"/>
              </a:ext>
            </a:extLst>
          </p:cNvPr>
          <p:cNvSpPr>
            <a:spLocks noGrp="1" noChangeArrowheads="1"/>
          </p:cNvSpPr>
          <p:nvPr>
            <p:ph type="sldNum" idx="12"/>
          </p:nvPr>
        </p:nvSpPr>
        <p:spPr>
          <a:ln/>
        </p:spPr>
        <p:txBody>
          <a:bodyPr/>
          <a:lstStyle>
            <a:lvl1pPr>
              <a:defRPr/>
            </a:lvl1pPr>
          </a:lstStyle>
          <a:p>
            <a:pPr>
              <a:defRPr/>
            </a:pPr>
            <a:fld id="{0356EB87-F236-F540-B7E5-8FDBE8E7AE85}" type="slidenum">
              <a:rPr lang="en-CA" altLang="en-US"/>
              <a:pPr>
                <a:defRPr/>
              </a:pPr>
              <a:t>‹#›</a:t>
            </a:fld>
            <a:endParaRPr lang="en-CA" altLang="en-US"/>
          </a:p>
        </p:txBody>
      </p:sp>
    </p:spTree>
    <p:extLst>
      <p:ext uri="{BB962C8B-B14F-4D97-AF65-F5344CB8AC3E}">
        <p14:creationId xmlns:p14="http://schemas.microsoft.com/office/powerpoint/2010/main" val="26151862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4A1D5A-1D9E-2564-AD51-862933032031}"/>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3" name="Rectangle 4">
            <a:extLst>
              <a:ext uri="{FF2B5EF4-FFF2-40B4-BE49-F238E27FC236}">
                <a16:creationId xmlns:a16="http://schemas.microsoft.com/office/drawing/2014/main" id="{3078D236-7C0E-B792-6183-EFCB354DA11B}"/>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36E52B65-9BD9-791E-7960-E77A4278205B}"/>
              </a:ext>
            </a:extLst>
          </p:cNvPr>
          <p:cNvSpPr>
            <a:spLocks noGrp="1" noChangeArrowheads="1"/>
          </p:cNvSpPr>
          <p:nvPr>
            <p:ph type="sldNum" idx="12"/>
          </p:nvPr>
        </p:nvSpPr>
        <p:spPr>
          <a:ln/>
        </p:spPr>
        <p:txBody>
          <a:bodyPr/>
          <a:lstStyle>
            <a:lvl1pPr>
              <a:defRPr/>
            </a:lvl1pPr>
          </a:lstStyle>
          <a:p>
            <a:pPr>
              <a:defRPr/>
            </a:pPr>
            <a:fld id="{FE2B7192-B45C-5141-A3E6-148FB7CAF7F6}" type="slidenum">
              <a:rPr lang="en-CA" altLang="en-US"/>
              <a:pPr>
                <a:defRPr/>
              </a:pPr>
              <a:t>‹#›</a:t>
            </a:fld>
            <a:endParaRPr lang="en-CA" altLang="en-US"/>
          </a:p>
        </p:txBody>
      </p:sp>
    </p:spTree>
    <p:extLst>
      <p:ext uri="{BB962C8B-B14F-4D97-AF65-F5344CB8AC3E}">
        <p14:creationId xmlns:p14="http://schemas.microsoft.com/office/powerpoint/2010/main" val="41826608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05C5D975-B447-B3AD-4DDA-DC01BB773D83}"/>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E6E9F4E1-5D1A-4C71-DFF0-875780EAC40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445199E9-C266-F472-62BA-8F0ED7E0FA7A}"/>
              </a:ext>
            </a:extLst>
          </p:cNvPr>
          <p:cNvSpPr>
            <a:spLocks noGrp="1" noChangeArrowheads="1"/>
          </p:cNvSpPr>
          <p:nvPr>
            <p:ph type="sldNum" idx="12"/>
          </p:nvPr>
        </p:nvSpPr>
        <p:spPr>
          <a:ln/>
        </p:spPr>
        <p:txBody>
          <a:bodyPr/>
          <a:lstStyle>
            <a:lvl1pPr>
              <a:defRPr/>
            </a:lvl1pPr>
          </a:lstStyle>
          <a:p>
            <a:pPr>
              <a:defRPr/>
            </a:pPr>
            <a:fld id="{2E796DD3-6FD5-834E-9693-D8B9210B5BC5}" type="slidenum">
              <a:rPr lang="en-CA" altLang="en-US"/>
              <a:pPr>
                <a:defRPr/>
              </a:pPr>
              <a:t>‹#›</a:t>
            </a:fld>
            <a:endParaRPr lang="en-CA" altLang="en-US"/>
          </a:p>
        </p:txBody>
      </p:sp>
    </p:spTree>
    <p:extLst>
      <p:ext uri="{BB962C8B-B14F-4D97-AF65-F5344CB8AC3E}">
        <p14:creationId xmlns:p14="http://schemas.microsoft.com/office/powerpoint/2010/main" val="4174257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9DC27F25-32BE-F738-ED1A-597F7CB098B8}"/>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6" name="Rectangle 4">
            <a:extLst>
              <a:ext uri="{FF2B5EF4-FFF2-40B4-BE49-F238E27FC236}">
                <a16:creationId xmlns:a16="http://schemas.microsoft.com/office/drawing/2014/main" id="{239CF8DC-9E59-2569-DBF5-742F41455B3A}"/>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7" name="Rectangle 5">
            <a:extLst>
              <a:ext uri="{FF2B5EF4-FFF2-40B4-BE49-F238E27FC236}">
                <a16:creationId xmlns:a16="http://schemas.microsoft.com/office/drawing/2014/main" id="{37A3E0A5-CBD2-3038-7CE1-B508B7CAE570}"/>
              </a:ext>
            </a:extLst>
          </p:cNvPr>
          <p:cNvSpPr>
            <a:spLocks noGrp="1" noChangeArrowheads="1"/>
          </p:cNvSpPr>
          <p:nvPr>
            <p:ph type="sldNum" idx="12"/>
          </p:nvPr>
        </p:nvSpPr>
        <p:spPr>
          <a:ln/>
        </p:spPr>
        <p:txBody>
          <a:bodyPr/>
          <a:lstStyle>
            <a:lvl1pPr>
              <a:defRPr/>
            </a:lvl1pPr>
          </a:lstStyle>
          <a:p>
            <a:pPr>
              <a:defRPr/>
            </a:pPr>
            <a:fld id="{6503D5D5-31E3-9043-94B1-8611104F26EC}" type="slidenum">
              <a:rPr lang="en-CA" altLang="en-US"/>
              <a:pPr>
                <a:defRPr/>
              </a:pPr>
              <a:t>‹#›</a:t>
            </a:fld>
            <a:endParaRPr lang="en-CA" altLang="en-US"/>
          </a:p>
        </p:txBody>
      </p:sp>
    </p:spTree>
    <p:extLst>
      <p:ext uri="{BB962C8B-B14F-4D97-AF65-F5344CB8AC3E}">
        <p14:creationId xmlns:p14="http://schemas.microsoft.com/office/powerpoint/2010/main" val="40311615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67D8221-8488-691D-136F-E844430E369F}"/>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F6B8D7DC-39ED-3898-D546-5395E2D5A5E7}"/>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88C53CDD-6BA9-788A-FDF1-BF4C7F1F213C}"/>
              </a:ext>
            </a:extLst>
          </p:cNvPr>
          <p:cNvSpPr>
            <a:spLocks noGrp="1" noChangeArrowheads="1"/>
          </p:cNvSpPr>
          <p:nvPr>
            <p:ph type="sldNum" idx="12"/>
          </p:nvPr>
        </p:nvSpPr>
        <p:spPr>
          <a:ln/>
        </p:spPr>
        <p:txBody>
          <a:bodyPr/>
          <a:lstStyle>
            <a:lvl1pPr>
              <a:defRPr/>
            </a:lvl1pPr>
          </a:lstStyle>
          <a:p>
            <a:pPr>
              <a:defRPr/>
            </a:pPr>
            <a:fld id="{A1F729CC-97DD-F640-8BB2-54E1B34784A4}" type="slidenum">
              <a:rPr lang="en-CA" altLang="en-US"/>
              <a:pPr>
                <a:defRPr/>
              </a:pPr>
              <a:t>‹#›</a:t>
            </a:fld>
            <a:endParaRPr lang="en-CA" altLang="en-US"/>
          </a:p>
        </p:txBody>
      </p:sp>
    </p:spTree>
    <p:extLst>
      <p:ext uri="{BB962C8B-B14F-4D97-AF65-F5344CB8AC3E}">
        <p14:creationId xmlns:p14="http://schemas.microsoft.com/office/powerpoint/2010/main" val="12584995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851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851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6326E742-6463-2313-9ECF-527D30225315}"/>
              </a:ext>
            </a:extLst>
          </p:cNvPr>
          <p:cNvSpPr>
            <a:spLocks noGrp="1" noChangeArrowheads="1"/>
          </p:cNvSpPr>
          <p:nvPr>
            <p:ph type="dt" idx="10"/>
          </p:nvPr>
        </p:nvSpPr>
        <p:spPr>
          <a:ln/>
        </p:spPr>
        <p:txBody>
          <a:bodyPr/>
          <a:lstStyle>
            <a:lvl1pPr>
              <a:defRPr/>
            </a:lvl1pPr>
          </a:lstStyle>
          <a:p>
            <a:pPr>
              <a:defRPr/>
            </a:pPr>
            <a:endParaRPr lang="en-CA" altLang="en-US"/>
          </a:p>
        </p:txBody>
      </p:sp>
      <p:sp>
        <p:nvSpPr>
          <p:cNvPr id="5" name="Rectangle 4">
            <a:extLst>
              <a:ext uri="{FF2B5EF4-FFF2-40B4-BE49-F238E27FC236}">
                <a16:creationId xmlns:a16="http://schemas.microsoft.com/office/drawing/2014/main" id="{51A6EBFF-9C70-D678-943E-B221A8AED529}"/>
              </a:ext>
            </a:extLst>
          </p:cNvPr>
          <p:cNvSpPr>
            <a:spLocks noGrp="1" noChangeArrowheads="1"/>
          </p:cNvSpPr>
          <p:nvPr>
            <p:ph type="ftr" idx="11"/>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38377C18-E470-9FCB-ADAC-BB641A1DC420}"/>
              </a:ext>
            </a:extLst>
          </p:cNvPr>
          <p:cNvSpPr>
            <a:spLocks noGrp="1" noChangeArrowheads="1"/>
          </p:cNvSpPr>
          <p:nvPr>
            <p:ph type="sldNum" idx="12"/>
          </p:nvPr>
        </p:nvSpPr>
        <p:spPr>
          <a:ln/>
        </p:spPr>
        <p:txBody>
          <a:bodyPr/>
          <a:lstStyle>
            <a:lvl1pPr>
              <a:defRPr/>
            </a:lvl1pPr>
          </a:lstStyle>
          <a:p>
            <a:pPr>
              <a:defRPr/>
            </a:pPr>
            <a:fld id="{76D67486-7F61-874E-82BB-E7BE5A1B3452}" type="slidenum">
              <a:rPr lang="en-CA" altLang="en-US"/>
              <a:pPr>
                <a:defRPr/>
              </a:pPr>
              <a:t>‹#›</a:t>
            </a:fld>
            <a:endParaRPr lang="en-CA" altLang="en-US"/>
          </a:p>
        </p:txBody>
      </p:sp>
    </p:spTree>
    <p:extLst>
      <p:ext uri="{BB962C8B-B14F-4D97-AF65-F5344CB8AC3E}">
        <p14:creationId xmlns:p14="http://schemas.microsoft.com/office/powerpoint/2010/main" val="4050324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8.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9.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0.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3.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4.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2.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5.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7.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15800EE-9F39-8929-1934-6661A2A8C106}"/>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5F73B425-2E5A-3DBE-473E-81FC61C62B4F}"/>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81C5B4E0-7C80-B710-ED79-BA9909890C8B}"/>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cs typeface="Arial" charset="0"/>
              </a:defRPr>
            </a:lvl1pPr>
          </a:lstStyle>
          <a:p>
            <a:pPr>
              <a:defRPr/>
            </a:pPr>
            <a:endParaRPr lang="en-CA" altLang="en-US"/>
          </a:p>
        </p:txBody>
      </p:sp>
      <p:sp>
        <p:nvSpPr>
          <p:cNvPr id="1028" name="Rectangle 4">
            <a:extLst>
              <a:ext uri="{FF2B5EF4-FFF2-40B4-BE49-F238E27FC236}">
                <a16:creationId xmlns:a16="http://schemas.microsoft.com/office/drawing/2014/main" id="{3273DE55-3984-BA83-B4A6-EEF7718BDD63}"/>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1029" name="Rectangle 5">
            <a:extLst>
              <a:ext uri="{FF2B5EF4-FFF2-40B4-BE49-F238E27FC236}">
                <a16:creationId xmlns:a16="http://schemas.microsoft.com/office/drawing/2014/main" id="{5B9A05BD-CFF1-CB06-DCC3-F9379F3BBEF4}"/>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E554449D-213A-2142-A75B-064EB8B4F67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Rectangle 1">
            <a:extLst>
              <a:ext uri="{FF2B5EF4-FFF2-40B4-BE49-F238E27FC236}">
                <a16:creationId xmlns:a16="http://schemas.microsoft.com/office/drawing/2014/main" id="{5F0E0E02-5AEA-4D3E-9CD7-75A5C2A7486C}"/>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11619" name="Rectangle 2">
            <a:extLst>
              <a:ext uri="{FF2B5EF4-FFF2-40B4-BE49-F238E27FC236}">
                <a16:creationId xmlns:a16="http://schemas.microsoft.com/office/drawing/2014/main" id="{4E843F91-7194-5C00-F878-5F12BCF998EC}"/>
              </a:ext>
            </a:extLst>
          </p:cNvPr>
          <p:cNvSpPr>
            <a:spLocks noGrp="1" noChangeArrowheads="1"/>
          </p:cNvSpPr>
          <p:nvPr>
            <p:ph type="body" idx="1"/>
          </p:nvPr>
        </p:nvSpPr>
        <p:spPr bwMode="auto">
          <a:xfrm>
            <a:off x="503238" y="2057400"/>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5009AFF1-D4A6-8874-794E-E604952BBCEF}"/>
              </a:ext>
            </a:extLst>
          </p:cNvPr>
          <p:cNvSpPr>
            <a:spLocks noGrp="1" noChangeArrowheads="1"/>
          </p:cNvSpPr>
          <p:nvPr>
            <p:ph type="dt"/>
          </p:nvPr>
        </p:nvSpPr>
        <p:spPr bwMode="auto">
          <a:xfrm>
            <a:off x="503238" y="699452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FFFFFF"/>
                </a:solidFill>
                <a:latin typeface="+mn-lt"/>
                <a:cs typeface="Arial" charset="0"/>
              </a:defRPr>
            </a:lvl1pPr>
          </a:lstStyle>
          <a:p>
            <a:pPr>
              <a:defRPr/>
            </a:pPr>
            <a:endParaRPr lang="en-CA" altLang="en-US"/>
          </a:p>
        </p:txBody>
      </p:sp>
      <p:sp>
        <p:nvSpPr>
          <p:cNvPr id="10244" name="Rectangle 4">
            <a:extLst>
              <a:ext uri="{FF2B5EF4-FFF2-40B4-BE49-F238E27FC236}">
                <a16:creationId xmlns:a16="http://schemas.microsoft.com/office/drawing/2014/main" id="{41678E2C-1AFE-9109-4D4E-15F7987502DF}"/>
              </a:ext>
            </a:extLst>
          </p:cNvPr>
          <p:cNvSpPr>
            <a:spLocks noGrp="1" noChangeArrowheads="1"/>
          </p:cNvSpPr>
          <p:nvPr>
            <p:ph type="ftr"/>
          </p:nvPr>
        </p:nvSpPr>
        <p:spPr bwMode="auto">
          <a:xfrm>
            <a:off x="3448050" y="699452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FFFFFF"/>
                </a:solidFill>
                <a:latin typeface="+mn-lt"/>
                <a:cs typeface="Arial" charset="0"/>
              </a:defRPr>
            </a:lvl1pPr>
          </a:lstStyle>
          <a:p>
            <a:pPr>
              <a:defRPr/>
            </a:pPr>
            <a:endParaRPr lang="en-CA" altLang="en-US"/>
          </a:p>
        </p:txBody>
      </p:sp>
      <p:sp>
        <p:nvSpPr>
          <p:cNvPr id="10245" name="Rectangle 5">
            <a:extLst>
              <a:ext uri="{FF2B5EF4-FFF2-40B4-BE49-F238E27FC236}">
                <a16:creationId xmlns:a16="http://schemas.microsoft.com/office/drawing/2014/main" id="{A2AF44C4-AA52-364C-1464-65DB23AFC11B}"/>
              </a:ext>
            </a:extLst>
          </p:cNvPr>
          <p:cNvSpPr>
            <a:spLocks noGrp="1" noChangeArrowheads="1"/>
          </p:cNvSpPr>
          <p:nvPr>
            <p:ph type="sldNum"/>
          </p:nvPr>
        </p:nvSpPr>
        <p:spPr bwMode="auto">
          <a:xfrm>
            <a:off x="7227888" y="699452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FFFFFF"/>
                </a:solidFill>
                <a:latin typeface="Times New Roman" panose="02020603050405020304" pitchFamily="18" charset="0"/>
              </a:defRPr>
            </a:lvl1pPr>
          </a:lstStyle>
          <a:p>
            <a:pPr>
              <a:defRPr/>
            </a:pPr>
            <a:fld id="{0EB6B4DF-5C1C-C24A-8F86-BF25E61709C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Times New Roman" pitchFamily="16"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Times New Roman" pitchFamily="16"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Times New Roman" pitchFamily="16"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Times New Roman" pitchFamily="16"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23906" name="Rectangle 1">
            <a:extLst>
              <a:ext uri="{FF2B5EF4-FFF2-40B4-BE49-F238E27FC236}">
                <a16:creationId xmlns:a16="http://schemas.microsoft.com/office/drawing/2014/main" id="{B287B7BA-7A89-C744-308C-B29300CCDDB0}"/>
              </a:ext>
            </a:extLst>
          </p:cNvPr>
          <p:cNvSpPr>
            <a:spLocks noGrp="1" noChangeArrowheads="1"/>
          </p:cNvSpPr>
          <p:nvPr>
            <p:ph type="title"/>
          </p:nvPr>
        </p:nvSpPr>
        <p:spPr bwMode="auto">
          <a:xfrm>
            <a:off x="503238" y="336550"/>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23907" name="Rectangle 2">
            <a:extLst>
              <a:ext uri="{FF2B5EF4-FFF2-40B4-BE49-F238E27FC236}">
                <a16:creationId xmlns:a16="http://schemas.microsoft.com/office/drawing/2014/main" id="{7866B68B-40C8-7169-A8CB-9E85206D3072}"/>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DE232DFC-5C27-974B-80E6-E2A4A3A67887}"/>
              </a:ext>
            </a:extLst>
          </p:cNvPr>
          <p:cNvSpPr>
            <a:spLocks noGrp="1" noChangeArrowheads="1"/>
          </p:cNvSpPr>
          <p:nvPr>
            <p:ph type="dt"/>
          </p:nvPr>
        </p:nvSpPr>
        <p:spPr bwMode="auto">
          <a:xfrm>
            <a:off x="503238" y="66706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mn-lt"/>
                <a:cs typeface="Arial" charset="0"/>
              </a:defRPr>
            </a:lvl1pPr>
          </a:lstStyle>
          <a:p>
            <a:pPr>
              <a:defRPr/>
            </a:pPr>
            <a:endParaRPr lang="en-CA" altLang="en-US"/>
          </a:p>
        </p:txBody>
      </p:sp>
      <p:sp>
        <p:nvSpPr>
          <p:cNvPr id="11268" name="Rectangle 4">
            <a:extLst>
              <a:ext uri="{FF2B5EF4-FFF2-40B4-BE49-F238E27FC236}">
                <a16:creationId xmlns:a16="http://schemas.microsoft.com/office/drawing/2014/main" id="{FEC72FE6-2FDD-3515-B2C2-798E42597C00}"/>
              </a:ext>
            </a:extLst>
          </p:cNvPr>
          <p:cNvSpPr>
            <a:spLocks noGrp="1" noChangeArrowheads="1"/>
          </p:cNvSpPr>
          <p:nvPr>
            <p:ph type="ftr"/>
          </p:nvPr>
        </p:nvSpPr>
        <p:spPr bwMode="auto">
          <a:xfrm>
            <a:off x="3448050" y="66706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mn-lt"/>
                <a:cs typeface="Arial" charset="0"/>
              </a:defRPr>
            </a:lvl1pPr>
          </a:lstStyle>
          <a:p>
            <a:pPr>
              <a:defRPr/>
            </a:pPr>
            <a:endParaRPr lang="en-CA" altLang="en-US"/>
          </a:p>
        </p:txBody>
      </p:sp>
      <p:sp>
        <p:nvSpPr>
          <p:cNvPr id="11269" name="Rectangle 5">
            <a:extLst>
              <a:ext uri="{FF2B5EF4-FFF2-40B4-BE49-F238E27FC236}">
                <a16:creationId xmlns:a16="http://schemas.microsoft.com/office/drawing/2014/main" id="{ABFFF271-DDC4-052F-0F0E-A3A7DE87E885}"/>
              </a:ext>
            </a:extLst>
          </p:cNvPr>
          <p:cNvSpPr>
            <a:spLocks noGrp="1" noChangeArrowheads="1"/>
          </p:cNvSpPr>
          <p:nvPr>
            <p:ph type="sldNum"/>
          </p:nvPr>
        </p:nvSpPr>
        <p:spPr bwMode="auto">
          <a:xfrm>
            <a:off x="7227888" y="66706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13211C3A-0706-0249-A868-00532CA8D26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8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80"/>
          </a:solidFill>
          <a:latin typeface="Times New Roman" pitchFamily="16"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80"/>
          </a:solidFill>
          <a:latin typeface="Times New Roman" pitchFamily="16"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80"/>
          </a:solidFill>
          <a:latin typeface="Times New Roman" pitchFamily="16"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80"/>
          </a:solidFill>
          <a:latin typeface="Times New Roman" pitchFamily="16"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80"/>
          </a:solidFill>
          <a:latin typeface="Times New Roman" pitchFamily="16"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1">
            <a:extLst>
              <a:ext uri="{FF2B5EF4-FFF2-40B4-BE49-F238E27FC236}">
                <a16:creationId xmlns:a16="http://schemas.microsoft.com/office/drawing/2014/main" id="{AB3A9FEE-95B8-C6DD-40E8-2CCBF3643EDA}"/>
              </a:ext>
            </a:extLst>
          </p:cNvPr>
          <p:cNvSpPr>
            <a:spLocks noGrp="1" noChangeArrowheads="1"/>
          </p:cNvSpPr>
          <p:nvPr>
            <p:ph type="title"/>
          </p:nvPr>
        </p:nvSpPr>
        <p:spPr bwMode="auto">
          <a:xfrm>
            <a:off x="503238" y="481013"/>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36195" name="Rectangle 2">
            <a:extLst>
              <a:ext uri="{FF2B5EF4-FFF2-40B4-BE49-F238E27FC236}">
                <a16:creationId xmlns:a16="http://schemas.microsoft.com/office/drawing/2014/main" id="{E26FF7BC-3DE6-6146-277D-A70FAFE453E9}"/>
              </a:ext>
            </a:extLst>
          </p:cNvPr>
          <p:cNvSpPr>
            <a:spLocks noGrp="1" noChangeArrowheads="1"/>
          </p:cNvSpPr>
          <p:nvPr>
            <p:ph type="body" idx="1"/>
          </p:nvPr>
        </p:nvSpPr>
        <p:spPr bwMode="auto">
          <a:xfrm>
            <a:off x="647700" y="1912938"/>
            <a:ext cx="867410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52E04011-2C2E-CB70-B679-CADF57F59C6A}"/>
              </a:ext>
            </a:extLst>
          </p:cNvPr>
          <p:cNvSpPr>
            <a:spLocks noGrp="1" noChangeArrowheads="1"/>
          </p:cNvSpPr>
          <p:nvPr>
            <p:ph type="dt"/>
          </p:nvPr>
        </p:nvSpPr>
        <p:spPr bwMode="auto">
          <a:xfrm>
            <a:off x="503238" y="652780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mn-lt"/>
                <a:cs typeface="Arial" charset="0"/>
              </a:defRPr>
            </a:lvl1pPr>
          </a:lstStyle>
          <a:p>
            <a:pPr>
              <a:defRPr/>
            </a:pPr>
            <a:endParaRPr lang="en-CA" altLang="en-US"/>
          </a:p>
        </p:txBody>
      </p:sp>
      <p:sp>
        <p:nvSpPr>
          <p:cNvPr id="12292" name="Rectangle 4">
            <a:extLst>
              <a:ext uri="{FF2B5EF4-FFF2-40B4-BE49-F238E27FC236}">
                <a16:creationId xmlns:a16="http://schemas.microsoft.com/office/drawing/2014/main" id="{5745604B-6653-0D34-0DCE-793B1485CE29}"/>
              </a:ext>
            </a:extLst>
          </p:cNvPr>
          <p:cNvSpPr>
            <a:spLocks noGrp="1" noChangeArrowheads="1"/>
          </p:cNvSpPr>
          <p:nvPr>
            <p:ph type="ftr"/>
          </p:nvPr>
        </p:nvSpPr>
        <p:spPr bwMode="auto">
          <a:xfrm>
            <a:off x="3411538" y="6527800"/>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mn-lt"/>
                <a:cs typeface="Arial" charset="0"/>
              </a:defRPr>
            </a:lvl1pPr>
          </a:lstStyle>
          <a:p>
            <a:pPr>
              <a:defRPr/>
            </a:pPr>
            <a:endParaRPr lang="en-CA" altLang="en-US"/>
          </a:p>
        </p:txBody>
      </p:sp>
      <p:sp>
        <p:nvSpPr>
          <p:cNvPr id="12293" name="Rectangle 5">
            <a:extLst>
              <a:ext uri="{FF2B5EF4-FFF2-40B4-BE49-F238E27FC236}">
                <a16:creationId xmlns:a16="http://schemas.microsoft.com/office/drawing/2014/main" id="{35CD6BC7-8C8B-A283-FD72-F4EFF80BDF92}"/>
              </a:ext>
            </a:extLst>
          </p:cNvPr>
          <p:cNvSpPr>
            <a:spLocks noGrp="1" noChangeArrowheads="1"/>
          </p:cNvSpPr>
          <p:nvPr>
            <p:ph type="sldNum"/>
          </p:nvPr>
        </p:nvSpPr>
        <p:spPr bwMode="auto">
          <a:xfrm>
            <a:off x="7154863" y="652780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CF4CDE1C-1876-5E4F-B1F9-17F29AC84F2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48482" name="Rectangle 1">
            <a:extLst>
              <a:ext uri="{FF2B5EF4-FFF2-40B4-BE49-F238E27FC236}">
                <a16:creationId xmlns:a16="http://schemas.microsoft.com/office/drawing/2014/main" id="{06EF9CAF-5C3B-A822-6CD0-A53311F7406B}"/>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48483" name="Rectangle 2">
            <a:extLst>
              <a:ext uri="{FF2B5EF4-FFF2-40B4-BE49-F238E27FC236}">
                <a16:creationId xmlns:a16="http://schemas.microsoft.com/office/drawing/2014/main" id="{3B896F45-1688-E70B-A03E-CE6799331468}"/>
              </a:ext>
            </a:extLst>
          </p:cNvPr>
          <p:cNvSpPr>
            <a:spLocks noGrp="1" noChangeArrowheads="1"/>
          </p:cNvSpPr>
          <p:nvPr>
            <p:ph type="body" idx="1"/>
          </p:nvPr>
        </p:nvSpPr>
        <p:spPr bwMode="auto">
          <a:xfrm>
            <a:off x="503238" y="2160588"/>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571408BC-FE5D-4F36-245F-6ADD9CC91F55}"/>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FFFFFF"/>
                </a:solidFill>
                <a:latin typeface="Times New Roman" pitchFamily="16" charset="0"/>
                <a:cs typeface="Arial" charset="0"/>
              </a:defRPr>
            </a:lvl1pPr>
          </a:lstStyle>
          <a:p>
            <a:pPr>
              <a:defRPr/>
            </a:pPr>
            <a:endParaRPr lang="en-CA" altLang="en-US"/>
          </a:p>
        </p:txBody>
      </p:sp>
      <p:sp>
        <p:nvSpPr>
          <p:cNvPr id="13316" name="Rectangle 4">
            <a:extLst>
              <a:ext uri="{FF2B5EF4-FFF2-40B4-BE49-F238E27FC236}">
                <a16:creationId xmlns:a16="http://schemas.microsoft.com/office/drawing/2014/main" id="{6F519B6A-FA60-E7D7-F7C2-9A4963212001}"/>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Arial" charset="0"/>
              </a:defRPr>
            </a:lvl1pPr>
          </a:lstStyle>
          <a:p>
            <a:pPr>
              <a:defRPr/>
            </a:pPr>
            <a:endParaRPr lang="en-CA" altLang="en-US"/>
          </a:p>
        </p:txBody>
      </p:sp>
      <p:sp>
        <p:nvSpPr>
          <p:cNvPr id="13317" name="Rectangle 5">
            <a:extLst>
              <a:ext uri="{FF2B5EF4-FFF2-40B4-BE49-F238E27FC236}">
                <a16:creationId xmlns:a16="http://schemas.microsoft.com/office/drawing/2014/main" id="{584C519F-FB9F-D2A8-59B1-C9BE1958107F}"/>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FFFFFF"/>
                </a:solidFill>
                <a:latin typeface="Times New Roman" panose="02020603050405020304" pitchFamily="18" charset="0"/>
              </a:defRPr>
            </a:lvl1pPr>
          </a:lstStyle>
          <a:p>
            <a:pPr>
              <a:defRPr/>
            </a:pPr>
            <a:fld id="{67454BD6-604A-B841-BC5C-758E5575A32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60770" name="Rectangle 1">
            <a:extLst>
              <a:ext uri="{FF2B5EF4-FFF2-40B4-BE49-F238E27FC236}">
                <a16:creationId xmlns:a16="http://schemas.microsoft.com/office/drawing/2014/main" id="{6CB15D4D-D5F4-F026-E7E2-0121B9A31A2D}"/>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60771" name="Rectangle 2">
            <a:extLst>
              <a:ext uri="{FF2B5EF4-FFF2-40B4-BE49-F238E27FC236}">
                <a16:creationId xmlns:a16="http://schemas.microsoft.com/office/drawing/2014/main" id="{0152142B-D962-A87D-2145-69D8308F1269}"/>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0F343E7F-29A3-7C18-4472-E072BFDEA88A}"/>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FFFFFF"/>
                </a:solidFill>
                <a:latin typeface="Times New Roman" pitchFamily="16" charset="0"/>
                <a:cs typeface="Arial" charset="0"/>
              </a:defRPr>
            </a:lvl1pPr>
          </a:lstStyle>
          <a:p>
            <a:pPr>
              <a:defRPr/>
            </a:pPr>
            <a:endParaRPr lang="en-CA" altLang="en-US"/>
          </a:p>
        </p:txBody>
      </p:sp>
      <p:sp>
        <p:nvSpPr>
          <p:cNvPr id="14340" name="Rectangle 4">
            <a:extLst>
              <a:ext uri="{FF2B5EF4-FFF2-40B4-BE49-F238E27FC236}">
                <a16:creationId xmlns:a16="http://schemas.microsoft.com/office/drawing/2014/main" id="{4A2D3CA0-1FD8-90EA-2B8A-74098C21E7C5}"/>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Arial" charset="0"/>
              </a:defRPr>
            </a:lvl1pPr>
          </a:lstStyle>
          <a:p>
            <a:pPr>
              <a:defRPr/>
            </a:pPr>
            <a:endParaRPr lang="en-CA" altLang="en-US"/>
          </a:p>
        </p:txBody>
      </p:sp>
      <p:sp>
        <p:nvSpPr>
          <p:cNvPr id="14341" name="Rectangle 5">
            <a:extLst>
              <a:ext uri="{FF2B5EF4-FFF2-40B4-BE49-F238E27FC236}">
                <a16:creationId xmlns:a16="http://schemas.microsoft.com/office/drawing/2014/main" id="{ED24236C-9544-3A16-F4DC-4EDBB7EF8FD3}"/>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FFFFFF"/>
                </a:solidFill>
                <a:latin typeface="Times New Roman" panose="02020603050405020304" pitchFamily="18" charset="0"/>
              </a:defRPr>
            </a:lvl1pPr>
          </a:lstStyle>
          <a:p>
            <a:pPr>
              <a:defRPr/>
            </a:pPr>
            <a:fld id="{C8D55A8F-6965-574C-AE04-DCAEC8D4EB5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1">
            <a:extLst>
              <a:ext uri="{FF2B5EF4-FFF2-40B4-BE49-F238E27FC236}">
                <a16:creationId xmlns:a16="http://schemas.microsoft.com/office/drawing/2014/main" id="{9E89DE7A-1795-B37D-2666-0BF8870F1F2C}"/>
              </a:ext>
            </a:extLst>
          </p:cNvPr>
          <p:cNvSpPr>
            <a:spLocks noGrp="1" noChangeArrowheads="1"/>
          </p:cNvSpPr>
          <p:nvPr>
            <p:ph type="title"/>
          </p:nvPr>
        </p:nvSpPr>
        <p:spPr bwMode="auto">
          <a:xfrm>
            <a:off x="720725" y="588963"/>
            <a:ext cx="86391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73059" name="Rectangle 2">
            <a:extLst>
              <a:ext uri="{FF2B5EF4-FFF2-40B4-BE49-F238E27FC236}">
                <a16:creationId xmlns:a16="http://schemas.microsoft.com/office/drawing/2014/main" id="{3FEF521F-CD8E-3C20-8402-B78DF10586DF}"/>
              </a:ext>
            </a:extLst>
          </p:cNvPr>
          <p:cNvSpPr>
            <a:spLocks noGrp="1" noChangeArrowheads="1"/>
          </p:cNvSpPr>
          <p:nvPr>
            <p:ph type="body" idx="1"/>
          </p:nvPr>
        </p:nvSpPr>
        <p:spPr bwMode="auto">
          <a:xfrm>
            <a:off x="900113" y="2052638"/>
            <a:ext cx="8278812" cy="509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D56E3D72-8E47-89C2-7A93-B5ED7F0C30B4}"/>
              </a:ext>
            </a:extLst>
          </p:cNvPr>
          <p:cNvSpPr>
            <a:spLocks noGrp="1" noChangeArrowheads="1"/>
          </p:cNvSpPr>
          <p:nvPr>
            <p:ph type="dt"/>
          </p:nvPr>
        </p:nvSpPr>
        <p:spPr bwMode="auto">
          <a:xfrm>
            <a:off x="792163" y="64198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mn-lt"/>
                <a:cs typeface="Arial" charset="0"/>
              </a:defRPr>
            </a:lvl1pPr>
          </a:lstStyle>
          <a:p>
            <a:pPr>
              <a:defRPr/>
            </a:pPr>
            <a:endParaRPr lang="en-CA" altLang="en-US"/>
          </a:p>
        </p:txBody>
      </p:sp>
      <p:sp>
        <p:nvSpPr>
          <p:cNvPr id="15364" name="Rectangle 4">
            <a:extLst>
              <a:ext uri="{FF2B5EF4-FFF2-40B4-BE49-F238E27FC236}">
                <a16:creationId xmlns:a16="http://schemas.microsoft.com/office/drawing/2014/main" id="{38CBBE55-502B-7C26-B844-2D352488D6F3}"/>
              </a:ext>
            </a:extLst>
          </p:cNvPr>
          <p:cNvSpPr>
            <a:spLocks noGrp="1" noChangeArrowheads="1"/>
          </p:cNvSpPr>
          <p:nvPr>
            <p:ph type="ftr"/>
          </p:nvPr>
        </p:nvSpPr>
        <p:spPr bwMode="auto">
          <a:xfrm>
            <a:off x="3482975" y="6419850"/>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mn-lt"/>
                <a:cs typeface="Arial" charset="0"/>
              </a:defRPr>
            </a:lvl1pPr>
          </a:lstStyle>
          <a:p>
            <a:pPr>
              <a:defRPr/>
            </a:pPr>
            <a:endParaRPr lang="en-CA" altLang="en-US"/>
          </a:p>
        </p:txBody>
      </p:sp>
      <p:sp>
        <p:nvSpPr>
          <p:cNvPr id="15365" name="Rectangle 5">
            <a:extLst>
              <a:ext uri="{FF2B5EF4-FFF2-40B4-BE49-F238E27FC236}">
                <a16:creationId xmlns:a16="http://schemas.microsoft.com/office/drawing/2014/main" id="{1F8C8464-81A0-7CEE-9D5B-CF38D1626875}"/>
              </a:ext>
            </a:extLst>
          </p:cNvPr>
          <p:cNvSpPr>
            <a:spLocks noGrp="1" noChangeArrowheads="1"/>
          </p:cNvSpPr>
          <p:nvPr>
            <p:ph type="sldNum"/>
          </p:nvPr>
        </p:nvSpPr>
        <p:spPr bwMode="auto">
          <a:xfrm>
            <a:off x="7011988" y="64198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C58493D6-8770-964F-8B97-BB59A274426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Times New Roman" pitchFamily="16"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Times New Roman" pitchFamily="16"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Times New Roman" pitchFamily="16"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Times New Roman" pitchFamily="16"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346" name="Rectangle 1">
            <a:extLst>
              <a:ext uri="{FF2B5EF4-FFF2-40B4-BE49-F238E27FC236}">
                <a16:creationId xmlns:a16="http://schemas.microsoft.com/office/drawing/2014/main" id="{BF4357F5-F827-3B01-0D80-C203C40FF6D8}"/>
              </a:ext>
            </a:extLst>
          </p:cNvPr>
          <p:cNvSpPr>
            <a:spLocks noGrp="1" noChangeArrowheads="1"/>
          </p:cNvSpPr>
          <p:nvPr>
            <p:ph type="title"/>
          </p:nvPr>
        </p:nvSpPr>
        <p:spPr bwMode="auto">
          <a:xfrm>
            <a:off x="360363" y="301625"/>
            <a:ext cx="8278812"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85347" name="Rectangle 2">
            <a:extLst>
              <a:ext uri="{FF2B5EF4-FFF2-40B4-BE49-F238E27FC236}">
                <a16:creationId xmlns:a16="http://schemas.microsoft.com/office/drawing/2014/main" id="{155F58AF-12B5-D1AD-AADB-61C99F9A9704}"/>
              </a:ext>
            </a:extLst>
          </p:cNvPr>
          <p:cNvSpPr>
            <a:spLocks noGrp="1" noChangeArrowheads="1"/>
          </p:cNvSpPr>
          <p:nvPr>
            <p:ph type="body" idx="1"/>
          </p:nvPr>
        </p:nvSpPr>
        <p:spPr bwMode="auto">
          <a:xfrm>
            <a:off x="503238" y="1354138"/>
            <a:ext cx="813435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420E3690-DD7D-4228-3F81-B4704A7879E2}"/>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cs typeface="Arial" charset="0"/>
              </a:defRPr>
            </a:lvl1pPr>
          </a:lstStyle>
          <a:p>
            <a:pPr>
              <a:defRPr/>
            </a:pPr>
            <a:endParaRPr lang="en-CA" altLang="en-US"/>
          </a:p>
        </p:txBody>
      </p:sp>
      <p:sp>
        <p:nvSpPr>
          <p:cNvPr id="16388" name="Rectangle 4">
            <a:extLst>
              <a:ext uri="{FF2B5EF4-FFF2-40B4-BE49-F238E27FC236}">
                <a16:creationId xmlns:a16="http://schemas.microsoft.com/office/drawing/2014/main" id="{FB29D42C-A600-3C05-3127-F0C8EC412DC4}"/>
              </a:ext>
            </a:extLst>
          </p:cNvPr>
          <p:cNvSpPr>
            <a:spLocks noGrp="1" noChangeArrowheads="1"/>
          </p:cNvSpPr>
          <p:nvPr>
            <p:ph type="ftr"/>
          </p:nvPr>
        </p:nvSpPr>
        <p:spPr bwMode="auto">
          <a:xfrm>
            <a:off x="3014663"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16389" name="Rectangle 5">
            <a:extLst>
              <a:ext uri="{FF2B5EF4-FFF2-40B4-BE49-F238E27FC236}">
                <a16:creationId xmlns:a16="http://schemas.microsoft.com/office/drawing/2014/main" id="{E9DD61D2-C2D4-BCDB-6974-E4E583CDE759}"/>
              </a:ext>
            </a:extLst>
          </p:cNvPr>
          <p:cNvSpPr>
            <a:spLocks noGrp="1" noChangeArrowheads="1"/>
          </p:cNvSpPr>
          <p:nvPr>
            <p:ph type="sldNum"/>
          </p:nvPr>
        </p:nvSpPr>
        <p:spPr bwMode="auto">
          <a:xfrm>
            <a:off x="6435725"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24A3847F-174D-1844-B664-46517A4170EB}"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198A8A"/>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198A8A"/>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198A8A"/>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198A8A"/>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198A8A"/>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198A8A"/>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97634" name="Rectangle 1">
            <a:extLst>
              <a:ext uri="{FF2B5EF4-FFF2-40B4-BE49-F238E27FC236}">
                <a16:creationId xmlns:a16="http://schemas.microsoft.com/office/drawing/2014/main" id="{BB60DCF3-F73C-137D-E94A-00054ADEF390}"/>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97635" name="Rectangle 2">
            <a:extLst>
              <a:ext uri="{FF2B5EF4-FFF2-40B4-BE49-F238E27FC236}">
                <a16:creationId xmlns:a16="http://schemas.microsoft.com/office/drawing/2014/main" id="{AB91038B-4499-01F3-E729-37DFBEF2F604}"/>
              </a:ext>
            </a:extLst>
          </p:cNvPr>
          <p:cNvSpPr>
            <a:spLocks noGrp="1" noChangeArrowheads="1"/>
          </p:cNvSpPr>
          <p:nvPr>
            <p:ph type="body" idx="1"/>
          </p:nvPr>
        </p:nvSpPr>
        <p:spPr bwMode="auto">
          <a:xfrm>
            <a:off x="503238" y="2160588"/>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AB028C59-D723-D576-7500-50380B67B6DA}"/>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FFFFFF"/>
                </a:solidFill>
                <a:latin typeface="Times New Roman" pitchFamily="16" charset="0"/>
                <a:cs typeface="Arial" charset="0"/>
              </a:defRPr>
            </a:lvl1pPr>
          </a:lstStyle>
          <a:p>
            <a:pPr>
              <a:defRPr/>
            </a:pPr>
            <a:endParaRPr lang="en-CA" altLang="en-US"/>
          </a:p>
        </p:txBody>
      </p:sp>
      <p:sp>
        <p:nvSpPr>
          <p:cNvPr id="17412" name="Rectangle 4">
            <a:extLst>
              <a:ext uri="{FF2B5EF4-FFF2-40B4-BE49-F238E27FC236}">
                <a16:creationId xmlns:a16="http://schemas.microsoft.com/office/drawing/2014/main" id="{24321EE8-A403-6A42-896B-CDC89B168085}"/>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Arial" charset="0"/>
              </a:defRPr>
            </a:lvl1pPr>
          </a:lstStyle>
          <a:p>
            <a:pPr>
              <a:defRPr/>
            </a:pPr>
            <a:endParaRPr lang="en-CA" altLang="en-US"/>
          </a:p>
        </p:txBody>
      </p:sp>
      <p:sp>
        <p:nvSpPr>
          <p:cNvPr id="17413" name="Rectangle 5">
            <a:extLst>
              <a:ext uri="{FF2B5EF4-FFF2-40B4-BE49-F238E27FC236}">
                <a16:creationId xmlns:a16="http://schemas.microsoft.com/office/drawing/2014/main" id="{32F61D2C-77E4-8EC1-D762-E88E2FCDDADA}"/>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FFFFFF"/>
                </a:solidFill>
                <a:latin typeface="Times New Roman" panose="02020603050405020304" pitchFamily="18" charset="0"/>
              </a:defRPr>
            </a:lvl1pPr>
          </a:lstStyle>
          <a:p>
            <a:pPr>
              <a:defRPr/>
            </a:pPr>
            <a:fld id="{AC15D821-65A0-0B4B-902D-EBF58A6DEB5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9922" name="Rectangle 1">
            <a:extLst>
              <a:ext uri="{FF2B5EF4-FFF2-40B4-BE49-F238E27FC236}">
                <a16:creationId xmlns:a16="http://schemas.microsoft.com/office/drawing/2014/main" id="{0A885771-27BF-F1E0-CFE7-E41AD4B2B468}"/>
              </a:ext>
            </a:extLst>
          </p:cNvPr>
          <p:cNvSpPr>
            <a:spLocks noGrp="1" noChangeArrowheads="1"/>
          </p:cNvSpPr>
          <p:nvPr>
            <p:ph type="title"/>
          </p:nvPr>
        </p:nvSpPr>
        <p:spPr bwMode="auto">
          <a:xfrm>
            <a:off x="503238" y="554038"/>
            <a:ext cx="88550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9923" name="Rectangle 2">
            <a:extLst>
              <a:ext uri="{FF2B5EF4-FFF2-40B4-BE49-F238E27FC236}">
                <a16:creationId xmlns:a16="http://schemas.microsoft.com/office/drawing/2014/main" id="{E16DF7A6-D2B7-BBB7-391F-4647B266D736}"/>
              </a:ext>
            </a:extLst>
          </p:cNvPr>
          <p:cNvSpPr>
            <a:spLocks noGrp="1" noChangeArrowheads="1"/>
          </p:cNvSpPr>
          <p:nvPr>
            <p:ph type="body" idx="1"/>
          </p:nvPr>
        </p:nvSpPr>
        <p:spPr bwMode="auto">
          <a:xfrm>
            <a:off x="792163" y="1938338"/>
            <a:ext cx="8278812"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79672AA3-A250-A0E8-5975-27B51B6E051A}"/>
              </a:ext>
            </a:extLst>
          </p:cNvPr>
          <p:cNvSpPr>
            <a:spLocks noGrp="1" noChangeArrowheads="1"/>
          </p:cNvSpPr>
          <p:nvPr>
            <p:ph type="dt"/>
          </p:nvPr>
        </p:nvSpPr>
        <p:spPr bwMode="auto">
          <a:xfrm>
            <a:off x="539750" y="64198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cs typeface="Arial" charset="0"/>
              </a:defRPr>
            </a:lvl1pPr>
          </a:lstStyle>
          <a:p>
            <a:pPr>
              <a:defRPr/>
            </a:pPr>
            <a:endParaRPr lang="en-CA" altLang="en-US"/>
          </a:p>
        </p:txBody>
      </p:sp>
      <p:sp>
        <p:nvSpPr>
          <p:cNvPr id="18436" name="Rectangle 4">
            <a:extLst>
              <a:ext uri="{FF2B5EF4-FFF2-40B4-BE49-F238E27FC236}">
                <a16:creationId xmlns:a16="http://schemas.microsoft.com/office/drawing/2014/main" id="{DBA4BC00-9C57-1817-B853-762450B1D966}"/>
              </a:ext>
            </a:extLst>
          </p:cNvPr>
          <p:cNvSpPr>
            <a:spLocks noGrp="1" noChangeArrowheads="1"/>
          </p:cNvSpPr>
          <p:nvPr>
            <p:ph type="ftr"/>
          </p:nvPr>
        </p:nvSpPr>
        <p:spPr bwMode="auto">
          <a:xfrm>
            <a:off x="3448050" y="6419850"/>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18437" name="Rectangle 5">
            <a:extLst>
              <a:ext uri="{FF2B5EF4-FFF2-40B4-BE49-F238E27FC236}">
                <a16:creationId xmlns:a16="http://schemas.microsoft.com/office/drawing/2014/main" id="{10036C1D-C1AE-0B17-6274-F5A68C803A3D}"/>
              </a:ext>
            </a:extLst>
          </p:cNvPr>
          <p:cNvSpPr>
            <a:spLocks noGrp="1" noChangeArrowheads="1"/>
          </p:cNvSpPr>
          <p:nvPr>
            <p:ph type="sldNum"/>
          </p:nvPr>
        </p:nvSpPr>
        <p:spPr bwMode="auto">
          <a:xfrm>
            <a:off x="7083425" y="64198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BFCEA13C-67FE-B447-B602-23A858328E1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00"/>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8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8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8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8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8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8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2210" name="Rectangle 1">
            <a:extLst>
              <a:ext uri="{FF2B5EF4-FFF2-40B4-BE49-F238E27FC236}">
                <a16:creationId xmlns:a16="http://schemas.microsoft.com/office/drawing/2014/main" id="{F25DD725-6D53-BE2D-4C1A-7C7356373113}"/>
              </a:ext>
            </a:extLst>
          </p:cNvPr>
          <p:cNvSpPr>
            <a:spLocks noGrp="1" noChangeArrowheads="1"/>
          </p:cNvSpPr>
          <p:nvPr>
            <p:ph type="title"/>
          </p:nvPr>
        </p:nvSpPr>
        <p:spPr bwMode="auto">
          <a:xfrm>
            <a:off x="720725" y="588963"/>
            <a:ext cx="8639175"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22211" name="Rectangle 2">
            <a:extLst>
              <a:ext uri="{FF2B5EF4-FFF2-40B4-BE49-F238E27FC236}">
                <a16:creationId xmlns:a16="http://schemas.microsoft.com/office/drawing/2014/main" id="{668598D1-DC00-3328-7C86-30393DAEFBED}"/>
              </a:ext>
            </a:extLst>
          </p:cNvPr>
          <p:cNvSpPr>
            <a:spLocks noGrp="1" noChangeArrowheads="1"/>
          </p:cNvSpPr>
          <p:nvPr>
            <p:ph type="body" idx="1"/>
          </p:nvPr>
        </p:nvSpPr>
        <p:spPr bwMode="auto">
          <a:xfrm>
            <a:off x="900113" y="2052638"/>
            <a:ext cx="8278812"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4C3B57A0-4EEF-5447-4C5E-709466A71B22}"/>
              </a:ext>
            </a:extLst>
          </p:cNvPr>
          <p:cNvSpPr>
            <a:spLocks noGrp="1" noChangeArrowheads="1"/>
          </p:cNvSpPr>
          <p:nvPr>
            <p:ph type="dt"/>
          </p:nvPr>
        </p:nvSpPr>
        <p:spPr bwMode="auto">
          <a:xfrm>
            <a:off x="792163" y="64198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mn-lt"/>
                <a:cs typeface="Arial" charset="0"/>
              </a:defRPr>
            </a:lvl1pPr>
          </a:lstStyle>
          <a:p>
            <a:pPr>
              <a:defRPr/>
            </a:pPr>
            <a:endParaRPr lang="en-CA" altLang="en-US"/>
          </a:p>
        </p:txBody>
      </p:sp>
      <p:sp>
        <p:nvSpPr>
          <p:cNvPr id="19460" name="Rectangle 4">
            <a:extLst>
              <a:ext uri="{FF2B5EF4-FFF2-40B4-BE49-F238E27FC236}">
                <a16:creationId xmlns:a16="http://schemas.microsoft.com/office/drawing/2014/main" id="{F5DF8DFD-F6B8-A197-B092-320DA76F1A74}"/>
              </a:ext>
            </a:extLst>
          </p:cNvPr>
          <p:cNvSpPr>
            <a:spLocks noGrp="1" noChangeArrowheads="1"/>
          </p:cNvSpPr>
          <p:nvPr>
            <p:ph type="ftr"/>
          </p:nvPr>
        </p:nvSpPr>
        <p:spPr bwMode="auto">
          <a:xfrm>
            <a:off x="3482975" y="6419850"/>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mn-lt"/>
                <a:cs typeface="Arial" charset="0"/>
              </a:defRPr>
            </a:lvl1pPr>
          </a:lstStyle>
          <a:p>
            <a:pPr>
              <a:defRPr/>
            </a:pPr>
            <a:endParaRPr lang="en-CA" altLang="en-US"/>
          </a:p>
        </p:txBody>
      </p:sp>
      <p:sp>
        <p:nvSpPr>
          <p:cNvPr id="19461" name="Rectangle 5">
            <a:extLst>
              <a:ext uri="{FF2B5EF4-FFF2-40B4-BE49-F238E27FC236}">
                <a16:creationId xmlns:a16="http://schemas.microsoft.com/office/drawing/2014/main" id="{68193E57-1F6B-4354-6143-426DDABE2D66}"/>
              </a:ext>
            </a:extLst>
          </p:cNvPr>
          <p:cNvSpPr>
            <a:spLocks noGrp="1" noChangeArrowheads="1"/>
          </p:cNvSpPr>
          <p:nvPr>
            <p:ph type="sldNum"/>
          </p:nvPr>
        </p:nvSpPr>
        <p:spPr bwMode="auto">
          <a:xfrm>
            <a:off x="7011988" y="64198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0230CEE8-6EB3-EA46-A98A-EDD3652FCE6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Times New Roman" pitchFamily="16"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Times New Roman" pitchFamily="16"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Times New Roman" pitchFamily="16"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996633"/>
          </a:solidFill>
          <a:latin typeface="Times New Roman" pitchFamily="16"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996633"/>
          </a:solidFill>
          <a:latin typeface="Times New Roman" pitchFamily="16"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64847236-2952-B737-6931-E3AEF312E2E4}"/>
              </a:ext>
            </a:extLst>
          </p:cNvPr>
          <p:cNvSpPr>
            <a:spLocks noGrp="1" noChangeArrowheads="1"/>
          </p:cNvSpPr>
          <p:nvPr>
            <p:ph type="title"/>
          </p:nvPr>
        </p:nvSpPr>
        <p:spPr bwMode="auto">
          <a:xfrm>
            <a:off x="720725" y="717550"/>
            <a:ext cx="845820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3315" name="Rectangle 2">
            <a:extLst>
              <a:ext uri="{FF2B5EF4-FFF2-40B4-BE49-F238E27FC236}">
                <a16:creationId xmlns:a16="http://schemas.microsoft.com/office/drawing/2014/main" id="{B60E0A9A-E65F-7939-1B2F-6A4A65F0C4DD}"/>
              </a:ext>
            </a:extLst>
          </p:cNvPr>
          <p:cNvSpPr>
            <a:spLocks noGrp="1" noChangeArrowheads="1"/>
          </p:cNvSpPr>
          <p:nvPr>
            <p:ph type="body" idx="1"/>
          </p:nvPr>
        </p:nvSpPr>
        <p:spPr bwMode="auto">
          <a:xfrm>
            <a:off x="1079500" y="0"/>
            <a:ext cx="7918450"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FD092AD1-1148-EE7D-0BB2-6A1E83623B4F}"/>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FFFFFF"/>
                </a:solidFill>
                <a:latin typeface="Times New Roman" pitchFamily="16" charset="0"/>
                <a:cs typeface="Arial" charset="0"/>
              </a:defRPr>
            </a:lvl1pPr>
          </a:lstStyle>
          <a:p>
            <a:pPr>
              <a:defRPr/>
            </a:pPr>
            <a:endParaRPr lang="en-US" altLang="en-US"/>
          </a:p>
        </p:txBody>
      </p:sp>
      <p:sp>
        <p:nvSpPr>
          <p:cNvPr id="2052" name="Rectangle 4">
            <a:extLst>
              <a:ext uri="{FF2B5EF4-FFF2-40B4-BE49-F238E27FC236}">
                <a16:creationId xmlns:a16="http://schemas.microsoft.com/office/drawing/2014/main" id="{6E404D40-8AA5-DF07-E316-A4B2F8B7D034}"/>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Arial" charset="0"/>
              </a:defRPr>
            </a:lvl1pPr>
          </a:lstStyle>
          <a:p>
            <a:pPr>
              <a:defRPr/>
            </a:pPr>
            <a:endParaRPr lang="en-US" altLang="en-US"/>
          </a:p>
        </p:txBody>
      </p:sp>
      <p:sp>
        <p:nvSpPr>
          <p:cNvPr id="2053" name="Rectangle 5">
            <a:extLst>
              <a:ext uri="{FF2B5EF4-FFF2-40B4-BE49-F238E27FC236}">
                <a16:creationId xmlns:a16="http://schemas.microsoft.com/office/drawing/2014/main" id="{82F1CC5E-6A98-59C1-3FE2-670AE9A5BA14}"/>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FFFFFF"/>
                </a:solidFill>
                <a:latin typeface="Times New Roman" panose="02020603050405020304" pitchFamily="18" charset="0"/>
              </a:defRPr>
            </a:lvl1pPr>
          </a:lstStyle>
          <a:p>
            <a:pPr>
              <a:defRPr/>
            </a:pPr>
            <a:fld id="{E007CCC7-5DB0-2247-B3C0-07E227B198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defRPr>
      </a:lvl9pPr>
    </p:titleStyle>
    <p:bodyStyle>
      <a:lvl1pPr marL="342900" indent="-342900" algn="l" defTabSz="449263" rtl="0" eaLnBrk="0" fontAlgn="base" hangingPunct="0">
        <a:lnSpc>
          <a:spcPct val="96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34498" name="Rectangle 1">
            <a:extLst>
              <a:ext uri="{FF2B5EF4-FFF2-40B4-BE49-F238E27FC236}">
                <a16:creationId xmlns:a16="http://schemas.microsoft.com/office/drawing/2014/main" id="{50F901D9-0C5D-4C10-3D11-0A2F00A19FD7}"/>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34499" name="Rectangle 2">
            <a:extLst>
              <a:ext uri="{FF2B5EF4-FFF2-40B4-BE49-F238E27FC236}">
                <a16:creationId xmlns:a16="http://schemas.microsoft.com/office/drawing/2014/main" id="{716F2EBB-CE08-4286-15C7-BE974C7BDCBD}"/>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BC308943-42FF-7021-DC7C-EA7C40C59E15}"/>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cs typeface="Arial" charset="0"/>
              </a:defRPr>
            </a:lvl1pPr>
          </a:lstStyle>
          <a:p>
            <a:pPr>
              <a:defRPr/>
            </a:pPr>
            <a:endParaRPr lang="en-CA" altLang="en-US"/>
          </a:p>
        </p:txBody>
      </p:sp>
      <p:sp>
        <p:nvSpPr>
          <p:cNvPr id="20484" name="Rectangle 4">
            <a:extLst>
              <a:ext uri="{FF2B5EF4-FFF2-40B4-BE49-F238E27FC236}">
                <a16:creationId xmlns:a16="http://schemas.microsoft.com/office/drawing/2014/main" id="{C6FAF459-D2AB-AB62-9E3C-847A213512DE}"/>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20485" name="Rectangle 5">
            <a:extLst>
              <a:ext uri="{FF2B5EF4-FFF2-40B4-BE49-F238E27FC236}">
                <a16:creationId xmlns:a16="http://schemas.microsoft.com/office/drawing/2014/main" id="{B5D07F94-652F-8242-988A-EB9E7E5D1714}"/>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FCCA01CE-A0D0-EA44-8B5E-0172FDD2C2F3}"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8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80"/>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80"/>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80"/>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000080"/>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000080"/>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9F9D2348-DE3B-8A59-BF36-6AFFC5EC388B}"/>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5603" name="Rectangle 2">
            <a:extLst>
              <a:ext uri="{FF2B5EF4-FFF2-40B4-BE49-F238E27FC236}">
                <a16:creationId xmlns:a16="http://schemas.microsoft.com/office/drawing/2014/main" id="{E06EE090-4EAE-9695-9428-6E4EFD0DC2AC}"/>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B721A540-C035-1F38-646B-71093EBB927F}"/>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FFFFFF"/>
                </a:solidFill>
                <a:latin typeface="+mn-lt"/>
                <a:cs typeface="Arial" charset="0"/>
              </a:defRPr>
            </a:lvl1pPr>
          </a:lstStyle>
          <a:p>
            <a:pPr>
              <a:defRPr/>
            </a:pPr>
            <a:endParaRPr lang="en-CA" altLang="en-US"/>
          </a:p>
        </p:txBody>
      </p:sp>
      <p:sp>
        <p:nvSpPr>
          <p:cNvPr id="3076" name="Rectangle 4">
            <a:extLst>
              <a:ext uri="{FF2B5EF4-FFF2-40B4-BE49-F238E27FC236}">
                <a16:creationId xmlns:a16="http://schemas.microsoft.com/office/drawing/2014/main" id="{743BE182-A1EA-C526-19B9-E88C61D16046}"/>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FFFFFF"/>
                </a:solidFill>
                <a:latin typeface="+mn-lt"/>
                <a:cs typeface="Arial" charset="0"/>
              </a:defRPr>
            </a:lvl1pPr>
          </a:lstStyle>
          <a:p>
            <a:pPr>
              <a:defRPr/>
            </a:pPr>
            <a:endParaRPr lang="en-CA" altLang="en-US"/>
          </a:p>
        </p:txBody>
      </p:sp>
      <p:sp>
        <p:nvSpPr>
          <p:cNvPr id="3077" name="Rectangle 5">
            <a:extLst>
              <a:ext uri="{FF2B5EF4-FFF2-40B4-BE49-F238E27FC236}">
                <a16:creationId xmlns:a16="http://schemas.microsoft.com/office/drawing/2014/main" id="{DC7E22B2-EF65-33AC-AE77-D7E0CDC6C0A0}"/>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FFFFFF"/>
                </a:solidFill>
                <a:latin typeface="Times New Roman" panose="02020603050405020304" pitchFamily="18" charset="0"/>
              </a:defRPr>
            </a:lvl1pPr>
          </a:lstStyle>
          <a:p>
            <a:pPr>
              <a:defRPr/>
            </a:pPr>
            <a:fld id="{83EB48FB-BE4F-1B44-BD7E-3F293E062ABD}"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Times New Roman" pitchFamily="16"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Times New Roman" pitchFamily="16"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Times New Roman" pitchFamily="16"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i="1">
          <a:solidFill>
            <a:srgbClr val="FFFFFF"/>
          </a:solidFill>
          <a:latin typeface="Times New Roman" pitchFamily="16"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i="1">
          <a:solidFill>
            <a:srgbClr val="FFFFFF"/>
          </a:solidFill>
          <a:latin typeface="Times New Roman" pitchFamily="16"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29840C38-93D2-0E4E-4520-0180D4DF609E}"/>
              </a:ext>
            </a:extLst>
          </p:cNvPr>
          <p:cNvSpPr>
            <a:spLocks noGrp="1" noChangeArrowheads="1"/>
          </p:cNvSpPr>
          <p:nvPr>
            <p:ph type="title"/>
          </p:nvPr>
        </p:nvSpPr>
        <p:spPr bwMode="auto">
          <a:xfrm>
            <a:off x="720725" y="684213"/>
            <a:ext cx="84582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37891" name="Rectangle 2">
            <a:extLst>
              <a:ext uri="{FF2B5EF4-FFF2-40B4-BE49-F238E27FC236}">
                <a16:creationId xmlns:a16="http://schemas.microsoft.com/office/drawing/2014/main" id="{DE61B69C-7523-567E-C581-5E742EBC1F06}"/>
              </a:ext>
            </a:extLst>
          </p:cNvPr>
          <p:cNvSpPr>
            <a:spLocks noGrp="1" noChangeArrowheads="1"/>
          </p:cNvSpPr>
          <p:nvPr>
            <p:ph type="body" idx="1"/>
          </p:nvPr>
        </p:nvSpPr>
        <p:spPr bwMode="auto">
          <a:xfrm>
            <a:off x="720725" y="1949450"/>
            <a:ext cx="885348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03C33057-F2CF-72D9-F1BD-D69735A4BBAA}"/>
              </a:ext>
            </a:extLst>
          </p:cNvPr>
          <p:cNvSpPr>
            <a:spLocks noGrp="1" noChangeArrowheads="1"/>
          </p:cNvSpPr>
          <p:nvPr>
            <p:ph type="dt"/>
          </p:nvPr>
        </p:nvSpPr>
        <p:spPr bwMode="auto">
          <a:xfrm>
            <a:off x="539750" y="63182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cs typeface="Arial" charset="0"/>
              </a:defRPr>
            </a:lvl1pPr>
          </a:lstStyle>
          <a:p>
            <a:pPr>
              <a:defRPr/>
            </a:pPr>
            <a:endParaRPr lang="en-CA" altLang="en-US"/>
          </a:p>
        </p:txBody>
      </p:sp>
      <p:sp>
        <p:nvSpPr>
          <p:cNvPr id="4100" name="Rectangle 4">
            <a:extLst>
              <a:ext uri="{FF2B5EF4-FFF2-40B4-BE49-F238E27FC236}">
                <a16:creationId xmlns:a16="http://schemas.microsoft.com/office/drawing/2014/main" id="{7595822D-BC69-75CD-2EB4-FC76625786AE}"/>
              </a:ext>
            </a:extLst>
          </p:cNvPr>
          <p:cNvSpPr>
            <a:spLocks noGrp="1" noChangeArrowheads="1"/>
          </p:cNvSpPr>
          <p:nvPr>
            <p:ph type="ftr"/>
          </p:nvPr>
        </p:nvSpPr>
        <p:spPr bwMode="auto">
          <a:xfrm>
            <a:off x="3267075" y="634682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4101" name="Rectangle 5">
            <a:extLst>
              <a:ext uri="{FF2B5EF4-FFF2-40B4-BE49-F238E27FC236}">
                <a16:creationId xmlns:a16="http://schemas.microsoft.com/office/drawing/2014/main" id="{D22DFB5C-6743-74D7-8ECC-27D18508D7F8}"/>
              </a:ext>
            </a:extLst>
          </p:cNvPr>
          <p:cNvSpPr>
            <a:spLocks noGrp="1" noChangeArrowheads="1"/>
          </p:cNvSpPr>
          <p:nvPr>
            <p:ph type="sldNum"/>
          </p:nvPr>
        </p:nvSpPr>
        <p:spPr bwMode="auto">
          <a:xfrm>
            <a:off x="6831013" y="634682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68988C1E-2681-4546-A25D-FA38733CC4C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92347C7B-3650-6ADA-B795-E21938B5D0AB}"/>
              </a:ext>
            </a:extLst>
          </p:cNvPr>
          <p:cNvSpPr>
            <a:spLocks noGrp="1" noChangeArrowheads="1"/>
          </p:cNvSpPr>
          <p:nvPr>
            <p:ph type="title"/>
          </p:nvPr>
        </p:nvSpPr>
        <p:spPr bwMode="auto">
          <a:xfrm>
            <a:off x="720725" y="684213"/>
            <a:ext cx="84582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50179" name="Rectangle 2">
            <a:extLst>
              <a:ext uri="{FF2B5EF4-FFF2-40B4-BE49-F238E27FC236}">
                <a16:creationId xmlns:a16="http://schemas.microsoft.com/office/drawing/2014/main" id="{D55D81FB-CA81-61B4-AB1B-849C8CDFBF56}"/>
              </a:ext>
            </a:extLst>
          </p:cNvPr>
          <p:cNvSpPr>
            <a:spLocks noGrp="1" noChangeArrowheads="1"/>
          </p:cNvSpPr>
          <p:nvPr>
            <p:ph type="body" idx="1"/>
          </p:nvPr>
        </p:nvSpPr>
        <p:spPr bwMode="auto">
          <a:xfrm>
            <a:off x="720725" y="1949450"/>
            <a:ext cx="8853488"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5F7FCAB8-E009-DCAF-DAD8-E5EB0866F83E}"/>
              </a:ext>
            </a:extLst>
          </p:cNvPr>
          <p:cNvSpPr>
            <a:spLocks noGrp="1" noChangeArrowheads="1"/>
          </p:cNvSpPr>
          <p:nvPr>
            <p:ph type="dt"/>
          </p:nvPr>
        </p:nvSpPr>
        <p:spPr bwMode="auto">
          <a:xfrm>
            <a:off x="539750" y="63182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cs typeface="Arial" charset="0"/>
              </a:defRPr>
            </a:lvl1pPr>
          </a:lstStyle>
          <a:p>
            <a:pPr>
              <a:defRPr/>
            </a:pPr>
            <a:endParaRPr lang="en-CA" altLang="en-US"/>
          </a:p>
        </p:txBody>
      </p:sp>
      <p:sp>
        <p:nvSpPr>
          <p:cNvPr id="5124" name="Rectangle 4">
            <a:extLst>
              <a:ext uri="{FF2B5EF4-FFF2-40B4-BE49-F238E27FC236}">
                <a16:creationId xmlns:a16="http://schemas.microsoft.com/office/drawing/2014/main" id="{10235097-1AD1-EEC1-D69F-C1540B982932}"/>
              </a:ext>
            </a:extLst>
          </p:cNvPr>
          <p:cNvSpPr>
            <a:spLocks noGrp="1" noChangeArrowheads="1"/>
          </p:cNvSpPr>
          <p:nvPr>
            <p:ph type="ftr"/>
          </p:nvPr>
        </p:nvSpPr>
        <p:spPr bwMode="auto">
          <a:xfrm>
            <a:off x="3267075" y="634682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5125" name="Rectangle 5">
            <a:extLst>
              <a:ext uri="{FF2B5EF4-FFF2-40B4-BE49-F238E27FC236}">
                <a16:creationId xmlns:a16="http://schemas.microsoft.com/office/drawing/2014/main" id="{D0435223-57B1-2476-B9C0-328D43A6D8FD}"/>
              </a:ext>
            </a:extLst>
          </p:cNvPr>
          <p:cNvSpPr>
            <a:spLocks noGrp="1" noChangeArrowheads="1"/>
          </p:cNvSpPr>
          <p:nvPr>
            <p:ph type="sldNum"/>
          </p:nvPr>
        </p:nvSpPr>
        <p:spPr bwMode="auto">
          <a:xfrm>
            <a:off x="6831013" y="634682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6B1867D1-739B-2341-9030-A9B764ABC9EE}"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611566B7-6B94-0828-2919-F6506EEF9352}"/>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2467" name="Rectangle 2">
            <a:extLst>
              <a:ext uri="{FF2B5EF4-FFF2-40B4-BE49-F238E27FC236}">
                <a16:creationId xmlns:a16="http://schemas.microsoft.com/office/drawing/2014/main" id="{7D5FFA7D-D615-F5D7-3E03-6B8161E92546}"/>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F233AE02-262D-F6FE-F6AF-ADDBBA0497E5}"/>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FFFFFF"/>
                </a:solidFill>
                <a:latin typeface="Times New Roman" pitchFamily="16" charset="0"/>
                <a:cs typeface="Arial" charset="0"/>
              </a:defRPr>
            </a:lvl1pPr>
          </a:lstStyle>
          <a:p>
            <a:pPr>
              <a:defRPr/>
            </a:pPr>
            <a:endParaRPr lang="en-CA" altLang="en-US"/>
          </a:p>
        </p:txBody>
      </p:sp>
      <p:sp>
        <p:nvSpPr>
          <p:cNvPr id="6148" name="Rectangle 4">
            <a:extLst>
              <a:ext uri="{FF2B5EF4-FFF2-40B4-BE49-F238E27FC236}">
                <a16:creationId xmlns:a16="http://schemas.microsoft.com/office/drawing/2014/main" id="{8B63F838-7DE4-CCA4-D7BB-13081A79AEBF}"/>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Arial" charset="0"/>
              </a:defRPr>
            </a:lvl1pPr>
          </a:lstStyle>
          <a:p>
            <a:pPr>
              <a:defRPr/>
            </a:pPr>
            <a:endParaRPr lang="en-CA" altLang="en-US"/>
          </a:p>
        </p:txBody>
      </p:sp>
      <p:sp>
        <p:nvSpPr>
          <p:cNvPr id="6149" name="Rectangle 5">
            <a:extLst>
              <a:ext uri="{FF2B5EF4-FFF2-40B4-BE49-F238E27FC236}">
                <a16:creationId xmlns:a16="http://schemas.microsoft.com/office/drawing/2014/main" id="{41EB7582-0362-712D-3E76-FCBEE0B906E5}"/>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FFFFFF"/>
                </a:solidFill>
                <a:latin typeface="Times New Roman" panose="02020603050405020304" pitchFamily="18" charset="0"/>
              </a:defRPr>
            </a:lvl1pPr>
          </a:lstStyle>
          <a:p>
            <a:pPr>
              <a:defRPr/>
            </a:pPr>
            <a:fld id="{97605447-995C-E24D-85DC-9EDDF94A4E4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a:solidFill>
            <a:srgbClr val="FFFFFF"/>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a:solidFill>
            <a:srgbClr val="FFFFFF"/>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BFFBDE75-FF2E-7E7A-085C-2831845CBD75}"/>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74755" name="Rectangle 2">
            <a:extLst>
              <a:ext uri="{FF2B5EF4-FFF2-40B4-BE49-F238E27FC236}">
                <a16:creationId xmlns:a16="http://schemas.microsoft.com/office/drawing/2014/main" id="{CBA8E633-9DEB-C1EE-83A3-FE9799E1468B}"/>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C35D26B5-65B5-0954-FB74-507DE23B7EEC}"/>
              </a:ext>
            </a:extLst>
          </p:cNvPr>
          <p:cNvSpPr>
            <a:spLocks noGrp="1" noChangeArrowheads="1"/>
          </p:cNvSpPr>
          <p:nvPr>
            <p:ph type="dt"/>
          </p:nvPr>
        </p:nvSpPr>
        <p:spPr bwMode="auto">
          <a:xfrm>
            <a:off x="576263"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FFFFFF"/>
                </a:solidFill>
                <a:latin typeface="+mn-lt"/>
                <a:cs typeface="Arial" charset="0"/>
              </a:defRPr>
            </a:lvl1pPr>
          </a:lstStyle>
          <a:p>
            <a:pPr>
              <a:defRPr/>
            </a:pPr>
            <a:endParaRPr lang="en-CA" altLang="en-US"/>
          </a:p>
        </p:txBody>
      </p:sp>
      <p:sp>
        <p:nvSpPr>
          <p:cNvPr id="7172" name="Rectangle 4">
            <a:extLst>
              <a:ext uri="{FF2B5EF4-FFF2-40B4-BE49-F238E27FC236}">
                <a16:creationId xmlns:a16="http://schemas.microsoft.com/office/drawing/2014/main" id="{6267A8C9-52C5-0055-EBB9-88107F1A9EE7}"/>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FFFFFF"/>
                </a:solidFill>
                <a:latin typeface="+mn-lt"/>
                <a:cs typeface="Arial" charset="0"/>
              </a:defRPr>
            </a:lvl1pPr>
          </a:lstStyle>
          <a:p>
            <a:pPr>
              <a:defRPr/>
            </a:pPr>
            <a:endParaRPr lang="en-CA" altLang="en-US"/>
          </a:p>
        </p:txBody>
      </p:sp>
      <p:sp>
        <p:nvSpPr>
          <p:cNvPr id="7173" name="Rectangle 5">
            <a:extLst>
              <a:ext uri="{FF2B5EF4-FFF2-40B4-BE49-F238E27FC236}">
                <a16:creationId xmlns:a16="http://schemas.microsoft.com/office/drawing/2014/main" id="{71BBFDF9-C3BE-D0DD-BFB2-9E6A0388563F}"/>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FFFFFF"/>
                </a:solidFill>
                <a:latin typeface="Times New Roman" panose="02020603050405020304" pitchFamily="18" charset="0"/>
              </a:defRPr>
            </a:lvl1pPr>
          </a:lstStyle>
          <a:p>
            <a:pPr>
              <a:defRPr/>
            </a:pPr>
            <a:fld id="{5AD2ACB3-A9A9-D84B-B248-1BD4C9A57C22}"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Times New Roman" pitchFamily="16"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Times New Roman" pitchFamily="16"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Times New Roman" pitchFamily="16"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Times New Roman" pitchFamily="16"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Times New Roman" pitchFamily="16"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705BBEA6-2101-CE00-EFAE-E230D6B0B3F6}"/>
              </a:ext>
            </a:extLst>
          </p:cNvPr>
          <p:cNvSpPr>
            <a:spLocks noGrp="1" noChangeArrowheads="1"/>
          </p:cNvSpPr>
          <p:nvPr>
            <p:ph type="title"/>
          </p:nvPr>
        </p:nvSpPr>
        <p:spPr bwMode="auto">
          <a:xfrm>
            <a:off x="503238" y="622617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87043" name="Rectangle 2">
            <a:extLst>
              <a:ext uri="{FF2B5EF4-FFF2-40B4-BE49-F238E27FC236}">
                <a16:creationId xmlns:a16="http://schemas.microsoft.com/office/drawing/2014/main" id="{835CF80B-6C13-2A2B-2661-4DC4A18B7879}"/>
              </a:ext>
            </a:extLst>
          </p:cNvPr>
          <p:cNvSpPr>
            <a:spLocks noGrp="1" noChangeArrowheads="1"/>
          </p:cNvSpPr>
          <p:nvPr>
            <p:ph type="body" idx="1"/>
          </p:nvPr>
        </p:nvSpPr>
        <p:spPr bwMode="auto">
          <a:xfrm>
            <a:off x="503238" y="792163"/>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9E9A33F8-ECC4-39B2-BA58-D73D2E5D412D}"/>
              </a:ext>
            </a:extLst>
          </p:cNvPr>
          <p:cNvSpPr>
            <a:spLocks noGrp="1" noChangeArrowheads="1"/>
          </p:cNvSpPr>
          <p:nvPr>
            <p:ph type="dt"/>
          </p:nvPr>
        </p:nvSpPr>
        <p:spPr bwMode="auto">
          <a:xfrm>
            <a:off x="503238" y="53752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cs typeface="Arial" charset="0"/>
              </a:defRPr>
            </a:lvl1pPr>
          </a:lstStyle>
          <a:p>
            <a:pPr>
              <a:defRPr/>
            </a:pPr>
            <a:endParaRPr lang="en-CA" altLang="en-US"/>
          </a:p>
        </p:txBody>
      </p:sp>
      <p:sp>
        <p:nvSpPr>
          <p:cNvPr id="8196" name="Rectangle 4">
            <a:extLst>
              <a:ext uri="{FF2B5EF4-FFF2-40B4-BE49-F238E27FC236}">
                <a16:creationId xmlns:a16="http://schemas.microsoft.com/office/drawing/2014/main" id="{940C0CEB-998C-230A-CBBB-C3A6AA31F1AC}"/>
              </a:ext>
            </a:extLst>
          </p:cNvPr>
          <p:cNvSpPr>
            <a:spLocks noGrp="1" noChangeArrowheads="1"/>
          </p:cNvSpPr>
          <p:nvPr>
            <p:ph type="ftr"/>
          </p:nvPr>
        </p:nvSpPr>
        <p:spPr bwMode="auto">
          <a:xfrm>
            <a:off x="3448050" y="53752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CA" altLang="en-US"/>
          </a:p>
        </p:txBody>
      </p:sp>
      <p:sp>
        <p:nvSpPr>
          <p:cNvPr id="8197" name="Rectangle 5">
            <a:extLst>
              <a:ext uri="{FF2B5EF4-FFF2-40B4-BE49-F238E27FC236}">
                <a16:creationId xmlns:a16="http://schemas.microsoft.com/office/drawing/2014/main" id="{3F230094-4703-0779-D87A-DEC161FA9914}"/>
              </a:ext>
            </a:extLst>
          </p:cNvPr>
          <p:cNvSpPr>
            <a:spLocks noGrp="1" noChangeArrowheads="1"/>
          </p:cNvSpPr>
          <p:nvPr>
            <p:ph type="sldNum"/>
          </p:nvPr>
        </p:nvSpPr>
        <p:spPr bwMode="auto">
          <a:xfrm>
            <a:off x="7227888" y="53752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fld id="{831D93A5-BD29-654A-9488-18DAB3891C46}"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1">
            <a:extLst>
              <a:ext uri="{FF2B5EF4-FFF2-40B4-BE49-F238E27FC236}">
                <a16:creationId xmlns:a16="http://schemas.microsoft.com/office/drawing/2014/main" id="{8079EB24-D19A-4FEE-357A-1079CD3E5F0A}"/>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99331" name="Rectangle 2">
            <a:extLst>
              <a:ext uri="{FF2B5EF4-FFF2-40B4-BE49-F238E27FC236}">
                <a16:creationId xmlns:a16="http://schemas.microsoft.com/office/drawing/2014/main" id="{0DF6A17A-7DA8-E67F-C0E9-3516B220AF6B}"/>
              </a:ext>
            </a:extLst>
          </p:cNvPr>
          <p:cNvSpPr>
            <a:spLocks noGrp="1" noChangeArrowheads="1"/>
          </p:cNvSpPr>
          <p:nvPr>
            <p:ph type="body" idx="1"/>
          </p:nvPr>
        </p:nvSpPr>
        <p:spPr bwMode="auto">
          <a:xfrm>
            <a:off x="503238" y="2165350"/>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6127"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D7477002-4488-8A55-451B-CB40785A16DA}"/>
              </a:ext>
            </a:extLst>
          </p:cNvPr>
          <p:cNvSpPr>
            <a:spLocks noGrp="1" noChangeArrowheads="1"/>
          </p:cNvSpPr>
          <p:nvPr>
            <p:ph type="dt"/>
          </p:nvPr>
        </p:nvSpPr>
        <p:spPr bwMode="auto">
          <a:xfrm>
            <a:off x="503238" y="699452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6000"/>
              </a:lnSpc>
              <a:buClr>
                <a:srgbClr val="000000"/>
              </a:buClr>
              <a:buSzPct val="100000"/>
              <a:buFont typeface="Times New Roman" pitchFamily="16" charset="0"/>
              <a:buNone/>
              <a:tabLst>
                <a:tab pos="723900" algn="l"/>
                <a:tab pos="1447800" algn="l"/>
                <a:tab pos="2171700" algn="l"/>
              </a:tabLst>
              <a:defRPr sz="1400">
                <a:solidFill>
                  <a:srgbClr val="FFFFFF"/>
                </a:solidFill>
                <a:latin typeface="Times New Roman" pitchFamily="16" charset="0"/>
                <a:cs typeface="Arial" charset="0"/>
              </a:defRPr>
            </a:lvl1pPr>
          </a:lstStyle>
          <a:p>
            <a:pPr>
              <a:defRPr/>
            </a:pPr>
            <a:endParaRPr lang="en-CA" altLang="en-US"/>
          </a:p>
        </p:txBody>
      </p:sp>
      <p:sp>
        <p:nvSpPr>
          <p:cNvPr id="9220" name="Rectangle 4">
            <a:extLst>
              <a:ext uri="{FF2B5EF4-FFF2-40B4-BE49-F238E27FC236}">
                <a16:creationId xmlns:a16="http://schemas.microsoft.com/office/drawing/2014/main" id="{662CE975-77DA-D59A-80E8-4D0A90FC2C1B}"/>
              </a:ext>
            </a:extLst>
          </p:cNvPr>
          <p:cNvSpPr>
            <a:spLocks noGrp="1" noChangeArrowheads="1"/>
          </p:cNvSpPr>
          <p:nvPr>
            <p:ph type="ftr"/>
          </p:nvPr>
        </p:nvSpPr>
        <p:spPr bwMode="auto">
          <a:xfrm>
            <a:off x="3448050" y="699452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6000"/>
              </a:lnSpc>
              <a:buClr>
                <a:srgbClr val="000000"/>
              </a:buClr>
              <a:buSzPct val="100000"/>
              <a:buFont typeface="Times New Roman" pitchFamily="16" charset="0"/>
              <a:buNone/>
              <a:tabLst>
                <a:tab pos="723900" algn="l"/>
                <a:tab pos="1447800" algn="l"/>
                <a:tab pos="2171700" algn="l"/>
                <a:tab pos="2895600" algn="l"/>
              </a:tabLst>
              <a:defRPr sz="1400">
                <a:solidFill>
                  <a:srgbClr val="FFFFFF"/>
                </a:solidFill>
                <a:latin typeface="Times New Roman" pitchFamily="16" charset="0"/>
                <a:cs typeface="Arial" charset="0"/>
              </a:defRPr>
            </a:lvl1pPr>
          </a:lstStyle>
          <a:p>
            <a:pPr>
              <a:defRPr/>
            </a:pPr>
            <a:endParaRPr lang="en-CA" altLang="en-US"/>
          </a:p>
        </p:txBody>
      </p:sp>
      <p:sp>
        <p:nvSpPr>
          <p:cNvPr id="9221" name="Rectangle 5">
            <a:extLst>
              <a:ext uri="{FF2B5EF4-FFF2-40B4-BE49-F238E27FC236}">
                <a16:creationId xmlns:a16="http://schemas.microsoft.com/office/drawing/2014/main" id="{6E2DC12D-4256-80D0-3746-5C2A44F3C84C}"/>
              </a:ext>
            </a:extLst>
          </p:cNvPr>
          <p:cNvSpPr>
            <a:spLocks noGrp="1" noChangeArrowheads="1"/>
          </p:cNvSpPr>
          <p:nvPr>
            <p:ph type="sldNum"/>
          </p:nvPr>
        </p:nvSpPr>
        <p:spPr bwMode="auto">
          <a:xfrm>
            <a:off x="7227888" y="699452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6000"/>
              </a:lnSpc>
              <a:buClr>
                <a:srgbClr val="000000"/>
              </a:buClr>
              <a:buSzPct val="100000"/>
              <a:buFont typeface="Times New Roman" panose="02020603050405020304" pitchFamily="18" charset="0"/>
              <a:buNone/>
              <a:tabLst>
                <a:tab pos="723900" algn="l"/>
                <a:tab pos="1447800" algn="l"/>
                <a:tab pos="2171700" algn="l"/>
              </a:tabLst>
              <a:defRPr sz="1400">
                <a:solidFill>
                  <a:srgbClr val="FFFFFF"/>
                </a:solidFill>
                <a:latin typeface="Times New Roman" panose="02020603050405020304" pitchFamily="18" charset="0"/>
              </a:defRPr>
            </a:lvl1pPr>
          </a:lstStyle>
          <a:p>
            <a:pPr>
              <a:defRPr/>
            </a:pPr>
            <a:fld id="{2F14AB53-7513-8F46-99EF-5947D7A34989}"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mj-lt"/>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Arial" charset="0"/>
          <a:cs typeface="Arial" charset="0"/>
        </a:defRPr>
      </a:lvl2pPr>
      <a:lvl3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Arial" charset="0"/>
          <a:cs typeface="Arial" charset="0"/>
        </a:defRPr>
      </a:lvl3pPr>
      <a:lvl4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Arial" charset="0"/>
          <a:cs typeface="Arial" charset="0"/>
        </a:defRPr>
      </a:lvl4pPr>
      <a:lvl5pPr algn="ctr" defTabSz="449263" rtl="0" eaLnBrk="0" fontAlgn="base" hangingPunct="0">
        <a:lnSpc>
          <a:spcPct val="96000"/>
        </a:lnSpc>
        <a:spcBef>
          <a:spcPct val="0"/>
        </a:spcBef>
        <a:spcAft>
          <a:spcPct val="0"/>
        </a:spcAft>
        <a:buClr>
          <a:srgbClr val="000000"/>
        </a:buClr>
        <a:buSzPct val="100000"/>
        <a:buFont typeface="Times New Roman" panose="02020603050405020304" pitchFamily="18" charset="0"/>
        <a:defRPr sz="4400" b="1">
          <a:solidFill>
            <a:srgbClr val="FFFFFF"/>
          </a:solidFill>
          <a:latin typeface="Arial" charset="0"/>
          <a:cs typeface="Arial" charset="0"/>
        </a:defRPr>
      </a:lvl5pPr>
      <a:lvl6pPr marL="25146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charset="0"/>
        </a:defRPr>
      </a:lvl6pPr>
      <a:lvl7pPr marL="29718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charset="0"/>
        </a:defRPr>
      </a:lvl7pPr>
      <a:lvl8pPr marL="34290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charset="0"/>
        </a:defRPr>
      </a:lvl8pPr>
      <a:lvl9pPr marL="3886200" indent="-228600" algn="ctr" defTabSz="449263" rtl="0" fontAlgn="base" hangingPunct="0">
        <a:lnSpc>
          <a:spcPct val="96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charset="0"/>
        </a:defRPr>
      </a:lvl9pPr>
    </p:titleStyle>
    <p:bodyStyle>
      <a:lvl1pPr marL="342900" indent="-342900" algn="l" defTabSz="449263" rtl="0" eaLnBrk="0" fontAlgn="base" hangingPunct="0">
        <a:lnSpc>
          <a:spcPct val="96000"/>
        </a:lnSpc>
        <a:spcBef>
          <a:spcPct val="0"/>
        </a:spcBef>
        <a:spcAft>
          <a:spcPts val="1425"/>
        </a:spcAft>
        <a:buClr>
          <a:srgbClr val="000000"/>
        </a:buClr>
        <a:buSzPct val="100000"/>
        <a:buFont typeface="Times New Roman" panose="02020603050405020304" pitchFamily="18" charset="0"/>
        <a:defRPr sz="3200">
          <a:solidFill>
            <a:srgbClr val="FFFFFF"/>
          </a:solidFill>
          <a:latin typeface="+mn-lt"/>
          <a:ea typeface="+mn-ea"/>
          <a:cs typeface="+mn-cs"/>
        </a:defRPr>
      </a:lvl1pPr>
      <a:lvl2pPr marL="742950" indent="-285750" algn="l" defTabSz="449263" rtl="0" eaLnBrk="0" fontAlgn="base" hangingPunct="0">
        <a:lnSpc>
          <a:spcPct val="96000"/>
        </a:lnSpc>
        <a:spcBef>
          <a:spcPct val="0"/>
        </a:spcBef>
        <a:spcAft>
          <a:spcPts val="1138"/>
        </a:spcAft>
        <a:buClr>
          <a:srgbClr val="000000"/>
        </a:buClr>
        <a:buSzPct val="100000"/>
        <a:buFont typeface="Times New Roman" panose="02020603050405020304" pitchFamily="18" charset="0"/>
        <a:defRPr sz="2800">
          <a:solidFill>
            <a:srgbClr val="FFFFFF"/>
          </a:solidFill>
          <a:latin typeface="+mn-lt"/>
          <a:cs typeface="+mn-cs"/>
        </a:defRPr>
      </a:lvl2pPr>
      <a:lvl3pPr marL="1143000" indent="-228600" algn="l" defTabSz="449263" rtl="0" eaLnBrk="0" fontAlgn="base" hangingPunct="0">
        <a:lnSpc>
          <a:spcPct val="96000"/>
        </a:lnSpc>
        <a:spcBef>
          <a:spcPct val="0"/>
        </a:spcBef>
        <a:spcAft>
          <a:spcPts val="850"/>
        </a:spcAft>
        <a:buClr>
          <a:srgbClr val="000000"/>
        </a:buClr>
        <a:buSzPct val="100000"/>
        <a:buFont typeface="Times New Roman" panose="02020603050405020304" pitchFamily="18" charset="0"/>
        <a:defRPr sz="2400">
          <a:solidFill>
            <a:srgbClr val="FFFFFF"/>
          </a:solidFill>
          <a:latin typeface="+mn-lt"/>
          <a:cs typeface="+mn-cs"/>
        </a:defRPr>
      </a:lvl3pPr>
      <a:lvl4pPr marL="1600200" indent="-228600" algn="l" defTabSz="449263" rtl="0" eaLnBrk="0" fontAlgn="base" hangingPunct="0">
        <a:lnSpc>
          <a:spcPct val="96000"/>
        </a:lnSpc>
        <a:spcBef>
          <a:spcPct val="0"/>
        </a:spcBef>
        <a:spcAft>
          <a:spcPts val="575"/>
        </a:spcAft>
        <a:buClr>
          <a:srgbClr val="000000"/>
        </a:buClr>
        <a:buSzPct val="100000"/>
        <a:buFont typeface="Times New Roman" panose="02020603050405020304" pitchFamily="18" charset="0"/>
        <a:defRPr sz="2000">
          <a:solidFill>
            <a:srgbClr val="FFFFFF"/>
          </a:solidFill>
          <a:latin typeface="+mn-lt"/>
          <a:cs typeface="+mn-cs"/>
        </a:defRPr>
      </a:lvl4pPr>
      <a:lvl5pPr marL="2057400" indent="-228600" algn="l" defTabSz="449263" rtl="0" eaLnBrk="0" fontAlgn="base" hangingPunct="0">
        <a:lnSpc>
          <a:spcPct val="96000"/>
        </a:lnSpc>
        <a:spcBef>
          <a:spcPct val="0"/>
        </a:spcBef>
        <a:spcAft>
          <a:spcPts val="288"/>
        </a:spcAft>
        <a:buClr>
          <a:srgbClr val="000000"/>
        </a:buClr>
        <a:buSzPct val="100000"/>
        <a:buFont typeface="Times New Roman" panose="02020603050405020304" pitchFamily="18" charset="0"/>
        <a:defRPr sz="2000">
          <a:solidFill>
            <a:srgbClr val="FFFFFF"/>
          </a:solidFill>
          <a:latin typeface="+mn-lt"/>
          <a:cs typeface="+mn-cs"/>
        </a:defRPr>
      </a:lvl5pPr>
      <a:lvl6pPr marL="25146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6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ext Box 1">
            <a:extLst>
              <a:ext uri="{FF2B5EF4-FFF2-40B4-BE49-F238E27FC236}">
                <a16:creationId xmlns:a16="http://schemas.microsoft.com/office/drawing/2014/main" id="{ED0314CE-42C7-6755-C7D2-43D56A773EA7}"/>
              </a:ext>
            </a:extLst>
          </p:cNvPr>
          <p:cNvSpPr txBox="1">
            <a:spLocks noChangeArrowheads="1"/>
          </p:cNvSpPr>
          <p:nvPr/>
        </p:nvSpPr>
        <p:spPr bwMode="auto">
          <a:xfrm>
            <a:off x="720725" y="635000"/>
            <a:ext cx="8640763" cy="646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6127" rIns="0" bIns="0" anchor="ctr"/>
          <a:lstStyle>
            <a:lvl1pPr>
              <a:lnSpc>
                <a:spcPct val="96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anose="02020603050405020304" pitchFamily="18" charset="0"/>
                <a:cs typeface="Arial" panose="020B0604020202020204" pitchFamily="34" charset="0"/>
              </a:defRPr>
            </a:lvl9pPr>
          </a:lstStyle>
          <a:p>
            <a:pPr algn="ctr" eaLnBrk="1">
              <a:spcAft>
                <a:spcPct val="0"/>
              </a:spcAft>
            </a:pPr>
            <a:r>
              <a:rPr lang="en-CA" altLang="en-US">
                <a:latin typeface="Arial" panose="020B0604020202020204" pitchFamily="34" charset="0"/>
              </a:rPr>
              <a:t>Writing Formal Literary Paragraphs</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1">
            <a:extLst>
              <a:ext uri="{FF2B5EF4-FFF2-40B4-BE49-F238E27FC236}">
                <a16:creationId xmlns:a16="http://schemas.microsoft.com/office/drawing/2014/main" id="{2F6A1704-7C72-B8A1-764D-902A0ED4C7E5}"/>
              </a:ext>
            </a:extLst>
          </p:cNvPr>
          <p:cNvSpPr>
            <a:spLocks noGrp="1" noChangeArrowheads="1"/>
          </p:cNvSpPr>
          <p:nvPr>
            <p:ph type="title" idx="4294967295"/>
          </p:nvPr>
        </p:nvSpPr>
        <p:spPr>
          <a:xfrm>
            <a:off x="720725" y="360363"/>
            <a:ext cx="8640763" cy="900112"/>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Can you show me?</a:t>
            </a:r>
          </a:p>
        </p:txBody>
      </p:sp>
      <p:sp>
        <p:nvSpPr>
          <p:cNvPr id="266242" name="Rectangle 2">
            <a:extLst>
              <a:ext uri="{FF2B5EF4-FFF2-40B4-BE49-F238E27FC236}">
                <a16:creationId xmlns:a16="http://schemas.microsoft.com/office/drawing/2014/main" id="{01E9A5A3-7E57-85C5-6671-4FA67F443F61}"/>
              </a:ext>
            </a:extLst>
          </p:cNvPr>
          <p:cNvSpPr>
            <a:spLocks noGrp="1" noChangeArrowheads="1"/>
          </p:cNvSpPr>
          <p:nvPr>
            <p:ph type="body" idx="4294967295"/>
          </p:nvPr>
        </p:nvSpPr>
        <p:spPr>
          <a:xfrm>
            <a:off x="1979613" y="1260475"/>
            <a:ext cx="7380287" cy="6473825"/>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Lst>
            </a:pPr>
            <a:r>
              <a:rPr lang="en-CA" altLang="en-US"/>
              <a:t>Sure. Look at this example: </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altLang="en-US" sz="2000"/>
              <a:t>In Harper Lee's </a:t>
            </a:r>
            <a:r>
              <a:rPr lang="en-US" altLang="en-US" sz="2000" i="1"/>
              <a:t>To Kill a Mockingbird</a:t>
            </a:r>
            <a:r>
              <a:rPr lang="en-US" altLang="en-US" sz="2000"/>
              <a:t>, Boo Radley's reputation comes not from anything he has done, but rather from the lack of information that the community has about him. </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altLang="en-US" sz="2000"/>
              <a:t>Boo Radley is virtually unknown in the community. </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altLang="en-US" sz="2000"/>
              <a:t>After getting into trouble  with the police, Boo “was not seen again for 15 years” (p. 9). </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altLang="en-US" sz="2000"/>
              <a:t>Mr Radley ensures that Boo remains hidden and as a result, he is completely mysterious to people in Maycomb. </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altLang="en-US" sz="2000"/>
              <a:t>Because of the mystery surrounding his character, the community begins to blame Boo for unexplained events. </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altLang="en-US" sz="2000"/>
              <a:t>Boo gets held responsible for things he's not involved in including “any stealthy crime committed in Maycomb” (p.9). </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altLang="en-US" sz="2000"/>
              <a:t>It seems that the town of Maycomb, when looking for someone to Blame, look to Boo because they know so little about him. </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altLang="en-US"/>
          </a:p>
        </p:txBody>
      </p:sp>
      <p:sp>
        <p:nvSpPr>
          <p:cNvPr id="266243" name="Text Box 3">
            <a:extLst>
              <a:ext uri="{FF2B5EF4-FFF2-40B4-BE49-F238E27FC236}">
                <a16:creationId xmlns:a16="http://schemas.microsoft.com/office/drawing/2014/main" id="{C60F1A06-05A2-8617-3A07-D2222C0E098C}"/>
              </a:ext>
            </a:extLst>
          </p:cNvPr>
          <p:cNvSpPr txBox="1">
            <a:spLocks noChangeArrowheads="1"/>
          </p:cNvSpPr>
          <p:nvPr/>
        </p:nvSpPr>
        <p:spPr bwMode="auto">
          <a:xfrm>
            <a:off x="179388" y="1979613"/>
            <a:ext cx="1619250"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Thesis Statement</a:t>
            </a:r>
          </a:p>
        </p:txBody>
      </p:sp>
      <p:sp>
        <p:nvSpPr>
          <p:cNvPr id="266244" name="Text Box 4">
            <a:extLst>
              <a:ext uri="{FF2B5EF4-FFF2-40B4-BE49-F238E27FC236}">
                <a16:creationId xmlns:a16="http://schemas.microsoft.com/office/drawing/2014/main" id="{14C08158-ACBA-00A3-0AB5-DF46068E7B73}"/>
              </a:ext>
            </a:extLst>
          </p:cNvPr>
          <p:cNvSpPr txBox="1">
            <a:spLocks noChangeArrowheads="1"/>
          </p:cNvSpPr>
          <p:nvPr/>
        </p:nvSpPr>
        <p:spPr bwMode="auto">
          <a:xfrm>
            <a:off x="179388" y="2879725"/>
            <a:ext cx="1619250"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Point</a:t>
            </a:r>
          </a:p>
        </p:txBody>
      </p:sp>
      <p:sp>
        <p:nvSpPr>
          <p:cNvPr id="266245" name="Text Box 5">
            <a:extLst>
              <a:ext uri="{FF2B5EF4-FFF2-40B4-BE49-F238E27FC236}">
                <a16:creationId xmlns:a16="http://schemas.microsoft.com/office/drawing/2014/main" id="{0B9C525B-B491-803E-C6BA-D4EC83C75FCF}"/>
              </a:ext>
            </a:extLst>
          </p:cNvPr>
          <p:cNvSpPr txBox="1">
            <a:spLocks noChangeArrowheads="1"/>
          </p:cNvSpPr>
          <p:nvPr/>
        </p:nvSpPr>
        <p:spPr bwMode="auto">
          <a:xfrm>
            <a:off x="179388" y="5040313"/>
            <a:ext cx="161925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Point</a:t>
            </a:r>
          </a:p>
        </p:txBody>
      </p:sp>
      <p:sp>
        <p:nvSpPr>
          <p:cNvPr id="266246" name="Text Box 6">
            <a:extLst>
              <a:ext uri="{FF2B5EF4-FFF2-40B4-BE49-F238E27FC236}">
                <a16:creationId xmlns:a16="http://schemas.microsoft.com/office/drawing/2014/main" id="{D2891458-6B38-4C31-07A8-540D037F2C36}"/>
              </a:ext>
            </a:extLst>
          </p:cNvPr>
          <p:cNvSpPr txBox="1">
            <a:spLocks noChangeArrowheads="1"/>
          </p:cNvSpPr>
          <p:nvPr/>
        </p:nvSpPr>
        <p:spPr bwMode="auto">
          <a:xfrm>
            <a:off x="179388" y="3576638"/>
            <a:ext cx="161925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Evidence</a:t>
            </a:r>
          </a:p>
        </p:txBody>
      </p:sp>
      <p:sp>
        <p:nvSpPr>
          <p:cNvPr id="266247" name="Text Box 7">
            <a:extLst>
              <a:ext uri="{FF2B5EF4-FFF2-40B4-BE49-F238E27FC236}">
                <a16:creationId xmlns:a16="http://schemas.microsoft.com/office/drawing/2014/main" id="{D0FA0AC0-D05F-76B8-1783-872BF3A952AE}"/>
              </a:ext>
            </a:extLst>
          </p:cNvPr>
          <p:cNvSpPr txBox="1">
            <a:spLocks noChangeArrowheads="1"/>
          </p:cNvSpPr>
          <p:nvPr/>
        </p:nvSpPr>
        <p:spPr bwMode="auto">
          <a:xfrm>
            <a:off x="179388" y="4297363"/>
            <a:ext cx="1800225"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Explanation</a:t>
            </a:r>
          </a:p>
        </p:txBody>
      </p:sp>
      <p:sp>
        <p:nvSpPr>
          <p:cNvPr id="266248" name="Text Box 8">
            <a:extLst>
              <a:ext uri="{FF2B5EF4-FFF2-40B4-BE49-F238E27FC236}">
                <a16:creationId xmlns:a16="http://schemas.microsoft.com/office/drawing/2014/main" id="{348D469C-A4A8-8EA5-58BD-C647C1B942E1}"/>
              </a:ext>
            </a:extLst>
          </p:cNvPr>
          <p:cNvSpPr txBox="1">
            <a:spLocks noChangeArrowheads="1"/>
          </p:cNvSpPr>
          <p:nvPr/>
        </p:nvSpPr>
        <p:spPr bwMode="auto">
          <a:xfrm>
            <a:off x="179388" y="5759450"/>
            <a:ext cx="1619250"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Evidence</a:t>
            </a:r>
          </a:p>
        </p:txBody>
      </p:sp>
      <p:sp>
        <p:nvSpPr>
          <p:cNvPr id="266249" name="Text Box 9">
            <a:extLst>
              <a:ext uri="{FF2B5EF4-FFF2-40B4-BE49-F238E27FC236}">
                <a16:creationId xmlns:a16="http://schemas.microsoft.com/office/drawing/2014/main" id="{6C1C5958-D7B5-7E5D-2B35-5232FC6A4EAB}"/>
              </a:ext>
            </a:extLst>
          </p:cNvPr>
          <p:cNvSpPr txBox="1">
            <a:spLocks noChangeArrowheads="1"/>
          </p:cNvSpPr>
          <p:nvPr/>
        </p:nvSpPr>
        <p:spPr bwMode="auto">
          <a:xfrm>
            <a:off x="179388" y="6456363"/>
            <a:ext cx="1800225"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Explanation</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1">
            <a:extLst>
              <a:ext uri="{FF2B5EF4-FFF2-40B4-BE49-F238E27FC236}">
                <a16:creationId xmlns:a16="http://schemas.microsoft.com/office/drawing/2014/main" id="{A1E800BC-888A-1CC6-BEDC-F387DC44CD87}"/>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Oops, it didn't fit on one slide...</a:t>
            </a:r>
          </a:p>
        </p:txBody>
      </p:sp>
      <p:sp>
        <p:nvSpPr>
          <p:cNvPr id="268290" name="Rectangle 2">
            <a:extLst>
              <a:ext uri="{FF2B5EF4-FFF2-40B4-BE49-F238E27FC236}">
                <a16:creationId xmlns:a16="http://schemas.microsoft.com/office/drawing/2014/main" id="{4726A320-3CE4-B91D-388B-91C9775FE645}"/>
              </a:ext>
            </a:extLst>
          </p:cNvPr>
          <p:cNvSpPr>
            <a:spLocks noGrp="1" noChangeArrowheads="1"/>
          </p:cNvSpPr>
          <p:nvPr>
            <p:ph type="body" idx="4294967295"/>
          </p:nvPr>
        </p:nvSpPr>
        <p:spPr>
          <a:xfrm>
            <a:off x="2160588" y="1835150"/>
            <a:ext cx="7199312" cy="5005388"/>
          </a:xfrm>
        </p:spPr>
        <p:txBody>
          <a:bodyPr tIns="10080"/>
          <a:lstStyle/>
          <a:p>
            <a:pPr eaLnBrk="1">
              <a:tabLst>
                <a:tab pos="723900" algn="l"/>
                <a:tab pos="1447800" algn="l"/>
                <a:tab pos="2171700" algn="l"/>
                <a:tab pos="2895600" algn="l"/>
                <a:tab pos="3619500" algn="l"/>
                <a:tab pos="4343400" algn="l"/>
                <a:tab pos="5067300" algn="l"/>
                <a:tab pos="5791200" algn="l"/>
                <a:tab pos="6515100" algn="l"/>
              </a:tabLst>
            </a:pPr>
            <a:r>
              <a:rPr lang="en-US" altLang="en-US" sz="2000"/>
              <a:t>As time goes own and the mystery increases, the children in the town start to create myths around Boo Radley. </a:t>
            </a:r>
          </a:p>
          <a:p>
            <a:pPr eaLnBrk="1">
              <a:tabLst>
                <a:tab pos="723900" algn="l"/>
                <a:tab pos="1447800" algn="l"/>
                <a:tab pos="2171700" algn="l"/>
                <a:tab pos="2895600" algn="l"/>
                <a:tab pos="3619500" algn="l"/>
                <a:tab pos="4343400" algn="l"/>
                <a:tab pos="5067300" algn="l"/>
                <a:tab pos="5791200" algn="l"/>
                <a:tab pos="6515100" algn="l"/>
              </a:tabLst>
            </a:pPr>
            <a:r>
              <a:rPr lang="en-US" altLang="en-US" sz="2000"/>
              <a:t>Jem claims to Dill that he “dine[s] on raw squirrels” (p.14). </a:t>
            </a:r>
          </a:p>
          <a:p>
            <a:pPr eaLnBrk="1">
              <a:tabLst>
                <a:tab pos="723900" algn="l"/>
                <a:tab pos="1447800" algn="l"/>
                <a:tab pos="2171700" algn="l"/>
                <a:tab pos="2895600" algn="l"/>
                <a:tab pos="3619500" algn="l"/>
                <a:tab pos="4343400" algn="l"/>
                <a:tab pos="5067300" algn="l"/>
                <a:tab pos="5791200" algn="l"/>
                <a:tab pos="6515100" algn="l"/>
              </a:tabLst>
            </a:pPr>
            <a:r>
              <a:rPr lang="en-US" altLang="en-US" sz="2000"/>
              <a:t>The children have heard the stories and so their imaginations run wild and begin to turn Boo into a kind of mythical creature. Everything about him is exaggerated. </a:t>
            </a:r>
          </a:p>
          <a:p>
            <a:pPr eaLnBrk="1">
              <a:tabLst>
                <a:tab pos="723900" algn="l"/>
                <a:tab pos="1447800" algn="l"/>
                <a:tab pos="2171700" algn="l"/>
                <a:tab pos="2895600" algn="l"/>
                <a:tab pos="3619500" algn="l"/>
                <a:tab pos="4343400" algn="l"/>
                <a:tab pos="5067300" algn="l"/>
                <a:tab pos="5791200" algn="l"/>
                <a:tab pos="6515100" algn="l"/>
              </a:tabLst>
            </a:pPr>
            <a:r>
              <a:rPr lang="en-US" altLang="en-US" sz="2000"/>
              <a:t>Boo Radley may well be unusual, but most of the things that people in the town of Maycomb say about are not based in fact, they are simply stories that have developed because he is unknown.</a:t>
            </a:r>
          </a:p>
        </p:txBody>
      </p:sp>
      <p:sp>
        <p:nvSpPr>
          <p:cNvPr id="268291" name="Text Box 3">
            <a:extLst>
              <a:ext uri="{FF2B5EF4-FFF2-40B4-BE49-F238E27FC236}">
                <a16:creationId xmlns:a16="http://schemas.microsoft.com/office/drawing/2014/main" id="{BEA1ADA6-E0CE-AD22-AE93-B104E8A5C24A}"/>
              </a:ext>
            </a:extLst>
          </p:cNvPr>
          <p:cNvSpPr txBox="1">
            <a:spLocks noChangeArrowheads="1"/>
          </p:cNvSpPr>
          <p:nvPr/>
        </p:nvSpPr>
        <p:spPr bwMode="auto">
          <a:xfrm>
            <a:off x="179388" y="1979613"/>
            <a:ext cx="1619250"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Point</a:t>
            </a:r>
          </a:p>
        </p:txBody>
      </p:sp>
      <p:sp>
        <p:nvSpPr>
          <p:cNvPr id="268292" name="Text Box 4">
            <a:extLst>
              <a:ext uri="{FF2B5EF4-FFF2-40B4-BE49-F238E27FC236}">
                <a16:creationId xmlns:a16="http://schemas.microsoft.com/office/drawing/2014/main" id="{3E33C3E4-5687-AC65-2853-77874D5EB8CE}"/>
              </a:ext>
            </a:extLst>
          </p:cNvPr>
          <p:cNvSpPr txBox="1">
            <a:spLocks noChangeArrowheads="1"/>
          </p:cNvSpPr>
          <p:nvPr/>
        </p:nvSpPr>
        <p:spPr bwMode="auto">
          <a:xfrm>
            <a:off x="179388" y="2676525"/>
            <a:ext cx="1619250"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Evidence</a:t>
            </a:r>
          </a:p>
        </p:txBody>
      </p:sp>
      <p:sp>
        <p:nvSpPr>
          <p:cNvPr id="268293" name="Text Box 5">
            <a:extLst>
              <a:ext uri="{FF2B5EF4-FFF2-40B4-BE49-F238E27FC236}">
                <a16:creationId xmlns:a16="http://schemas.microsoft.com/office/drawing/2014/main" id="{8AC00D41-24BD-1953-9308-906D1078B1C2}"/>
              </a:ext>
            </a:extLst>
          </p:cNvPr>
          <p:cNvSpPr txBox="1">
            <a:spLocks noChangeArrowheads="1"/>
          </p:cNvSpPr>
          <p:nvPr/>
        </p:nvSpPr>
        <p:spPr bwMode="auto">
          <a:xfrm>
            <a:off x="179388" y="3419475"/>
            <a:ext cx="1800225"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080" rIns="90000" bIns="45000"/>
          <a:lstStyle>
            <a:lvl1pPr>
              <a:lnSpc>
                <a:spcPct val="96000"/>
              </a:lnSpc>
              <a:spcAft>
                <a:spcPts val="1425"/>
              </a:spcAft>
              <a:buClr>
                <a:srgbClr val="000000"/>
              </a:buClr>
              <a:buSzPct val="100000"/>
              <a:buFont typeface="Times New Roman" panose="02020603050405020304" pitchFamily="18" charset="0"/>
              <a:tabLst>
                <a:tab pos="723900" algn="l"/>
                <a:tab pos="1447800" algn="l"/>
              </a:tabLst>
              <a:defRPr sz="3200">
                <a:solidFill>
                  <a:srgbClr val="000000"/>
                </a:solidFill>
                <a:latin typeface="Times New Roman" panose="02020603050405020304" pitchFamily="18" charset="0"/>
                <a:cs typeface="Arial" panose="020B0604020202020204" pitchFamily="34" charset="0"/>
              </a:defRPr>
            </a:lvl1pPr>
            <a:lvl2pPr>
              <a:lnSpc>
                <a:spcPct val="96000"/>
              </a:lnSpc>
              <a:spcAft>
                <a:spcPts val="1138"/>
              </a:spcAft>
              <a:buClr>
                <a:srgbClr val="000000"/>
              </a:buClr>
              <a:buSzPct val="100000"/>
              <a:buFont typeface="Times New Roman" panose="02020603050405020304" pitchFamily="18" charset="0"/>
              <a:tabLst>
                <a:tab pos="723900" algn="l"/>
                <a:tab pos="1447800" algn="l"/>
              </a:tabLst>
              <a:defRPr sz="2800">
                <a:solidFill>
                  <a:srgbClr val="000000"/>
                </a:solidFill>
                <a:latin typeface="Times New Roman" panose="02020603050405020304" pitchFamily="18" charset="0"/>
                <a:cs typeface="Arial" panose="020B0604020202020204" pitchFamily="34" charset="0"/>
              </a:defRPr>
            </a:lvl2pPr>
            <a:lvl3pPr>
              <a:lnSpc>
                <a:spcPct val="96000"/>
              </a:lnSpc>
              <a:spcAft>
                <a:spcPts val="850"/>
              </a:spcAft>
              <a:buClr>
                <a:srgbClr val="000000"/>
              </a:buClr>
              <a:buSzPct val="100000"/>
              <a:buFont typeface="Times New Roman" panose="02020603050405020304" pitchFamily="18" charset="0"/>
              <a:tabLst>
                <a:tab pos="723900" algn="l"/>
                <a:tab pos="1447800" algn="l"/>
              </a:tabLst>
              <a:defRPr sz="2400">
                <a:solidFill>
                  <a:srgbClr val="000000"/>
                </a:solidFill>
                <a:latin typeface="Times New Roman" panose="02020603050405020304" pitchFamily="18" charset="0"/>
                <a:cs typeface="Arial" panose="020B0604020202020204" pitchFamily="34" charset="0"/>
              </a:defRPr>
            </a:lvl3pPr>
            <a:lvl4pPr>
              <a:lnSpc>
                <a:spcPct val="96000"/>
              </a:lnSpc>
              <a:spcAft>
                <a:spcPts val="575"/>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4pPr>
            <a:lvl5pPr>
              <a:lnSpc>
                <a:spcPct val="96000"/>
              </a:lnSpc>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5pPr>
            <a:lvl6pPr marL="25146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6pPr>
            <a:lvl7pPr marL="29718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7pPr>
            <a:lvl8pPr marL="34290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8pPr>
            <a:lvl9pPr marL="3886200" indent="-228600" defTabSz="449263" eaLnBrk="0" fontAlgn="base" hangingPunct="0">
              <a:lnSpc>
                <a:spcPct val="96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000000"/>
                </a:solidFill>
                <a:latin typeface="Times New Roman" panose="02020603050405020304" pitchFamily="18" charset="0"/>
                <a:cs typeface="Arial" panose="020B0604020202020204" pitchFamily="34" charset="0"/>
              </a:defRPr>
            </a:lvl9pPr>
          </a:lstStyle>
          <a:p>
            <a:pPr eaLnBrk="1">
              <a:spcAft>
                <a:spcPct val="0"/>
              </a:spcAft>
            </a:pPr>
            <a:r>
              <a:rPr lang="en-CA" altLang="en-US" sz="2000" b="1">
                <a:latin typeface="Arial" panose="020B0604020202020204" pitchFamily="34" charset="0"/>
              </a:rPr>
              <a:t>Explanation</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1">
            <a:extLst>
              <a:ext uri="{FF2B5EF4-FFF2-40B4-BE49-F238E27FC236}">
                <a16:creationId xmlns:a16="http://schemas.microsoft.com/office/drawing/2014/main" id="{1B34834F-C4A4-97C6-CCD2-7F1DD6C277D5}"/>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So what's that last sentence?</a:t>
            </a:r>
          </a:p>
        </p:txBody>
      </p:sp>
      <p:sp>
        <p:nvSpPr>
          <p:cNvPr id="270338" name="Rectangle 2">
            <a:extLst>
              <a:ext uri="{FF2B5EF4-FFF2-40B4-BE49-F238E27FC236}">
                <a16:creationId xmlns:a16="http://schemas.microsoft.com/office/drawing/2014/main" id="{1C938344-246F-619D-1F99-3F5F2C522346}"/>
              </a:ext>
            </a:extLst>
          </p:cNvPr>
          <p:cNvSpPr>
            <a:spLocks noGrp="1" noChangeArrowheads="1"/>
          </p:cNvSpPr>
          <p:nvPr>
            <p:ph type="body" idx="4294967295"/>
          </p:nvPr>
        </p:nvSpPr>
        <p:spPr>
          <a:xfrm>
            <a:off x="900113" y="1979613"/>
            <a:ext cx="8280400" cy="5005387"/>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That's your conclusion. Sum up your argument. Let the reader know what you have “proven.”</a:t>
            </a:r>
          </a:p>
          <a:p>
            <a:pPr marL="431800" indent="-323850" eaLnBrk="1">
              <a:buClr>
                <a:srgbClr val="996633"/>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CA" altLang="en-US"/>
          </a:p>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This kind of writing always follows the same pattern. When your done it will look...</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1">
            <a:extLst>
              <a:ext uri="{FF2B5EF4-FFF2-40B4-BE49-F238E27FC236}">
                <a16:creationId xmlns:a16="http://schemas.microsoft.com/office/drawing/2014/main" id="{F99EF084-A669-6DFD-5961-9F8F89D55FEF}"/>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...like this</a:t>
            </a:r>
          </a:p>
        </p:txBody>
      </p:sp>
      <p:sp>
        <p:nvSpPr>
          <p:cNvPr id="272386" name="Rectangle 2">
            <a:extLst>
              <a:ext uri="{FF2B5EF4-FFF2-40B4-BE49-F238E27FC236}">
                <a16:creationId xmlns:a16="http://schemas.microsoft.com/office/drawing/2014/main" id="{2C2385F1-6BE5-FB66-8B3C-6F77DDB8D266}"/>
              </a:ext>
            </a:extLst>
          </p:cNvPr>
          <p:cNvSpPr>
            <a:spLocks noGrp="1" noChangeArrowheads="1"/>
          </p:cNvSpPr>
          <p:nvPr>
            <p:ph type="body" idx="4294967295"/>
          </p:nvPr>
        </p:nvSpPr>
        <p:spPr>
          <a:xfrm>
            <a:off x="925513" y="1570038"/>
            <a:ext cx="8280400" cy="5005387"/>
          </a:xfrm>
        </p:spPr>
        <p:txBody>
          <a:bodyPr tIns="100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      In Harper Lee's </a:t>
            </a:r>
            <a:r>
              <a:rPr lang="en-US" altLang="en-US" sz="2000" i="1" dirty="0"/>
              <a:t>To Kill a Mockingbird</a:t>
            </a:r>
            <a:r>
              <a:rPr lang="en-US" altLang="en-US" sz="2000" dirty="0"/>
              <a:t>, Boo Radley's reputation comes not from anything he has done, but rather from the lack of information that the community has about him. Boo Radley is virtually unknown in the community. After getting into trouble  with the police, Boo “was not seen again for 15 years” (p. 9). </a:t>
            </a:r>
            <a:r>
              <a:rPr lang="en-US" altLang="en-US" sz="2000" dirty="0" err="1"/>
              <a:t>Mr</a:t>
            </a:r>
            <a:r>
              <a:rPr lang="en-US" altLang="en-US" sz="2000" dirty="0"/>
              <a:t> Radley ensures that Boo remains hidden and as a result, he is completely mysterious to people in Maycomb. Because of the mystery surrounding his character, the community begins to blame Boo for unexplained events. Boo gets held responsible for things he's not involved in including “any stealthy crime committed in Maycomb” (p.9). It seems that the town of Maycomb, when looking for someone to Blame, look to Boo because they know so little about him. As time goes own and the mystery increases, the children in the town start to create myths around Boo Radley. Jem claims to Dill that he “dine[s] on raw squirrels” (p.14). The children have heard the stories and so their imaginations run wild and begin to turn Boo into a kind of mythical creature. Everything about him is exaggerated. Boo Radley may well be unusual, but most of the things that people in the town of Maycomb say about are not based in fact, they are simply stories that have developed because he is unknown.</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1">
            <a:extLst>
              <a:ext uri="{FF2B5EF4-FFF2-40B4-BE49-F238E27FC236}">
                <a16:creationId xmlns:a16="http://schemas.microsoft.com/office/drawing/2014/main" id="{58A52023-D8A3-35DF-568B-F17135C04B78}"/>
              </a:ext>
            </a:extLst>
          </p:cNvPr>
          <p:cNvSpPr>
            <a:spLocks noGrp="1" noChangeArrowheads="1"/>
          </p:cNvSpPr>
          <p:nvPr>
            <p:ph type="title" idx="4294967295"/>
          </p:nvPr>
        </p:nvSpPr>
        <p:spPr>
          <a:xfrm>
            <a:off x="720725" y="588963"/>
            <a:ext cx="8640763" cy="1262062"/>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What is a literary paragraph?</a:t>
            </a:r>
          </a:p>
        </p:txBody>
      </p:sp>
      <p:sp>
        <p:nvSpPr>
          <p:cNvPr id="249858" name="Rectangle 2">
            <a:extLst>
              <a:ext uri="{FF2B5EF4-FFF2-40B4-BE49-F238E27FC236}">
                <a16:creationId xmlns:a16="http://schemas.microsoft.com/office/drawing/2014/main" id="{50F5B76D-A729-4B93-D5B9-8091020E0E74}"/>
              </a:ext>
            </a:extLst>
          </p:cNvPr>
          <p:cNvSpPr>
            <a:spLocks noGrp="1" noChangeArrowheads="1"/>
          </p:cNvSpPr>
          <p:nvPr>
            <p:ph type="body" idx="4294967295"/>
          </p:nvPr>
        </p:nvSpPr>
        <p:spPr>
          <a:xfrm>
            <a:off x="900113" y="2987675"/>
            <a:ext cx="8280400" cy="2052638"/>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A paragraph that discusses a question about literature in a formal and organized way</a:t>
            </a:r>
          </a:p>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A literary paragraph develops an argument about the literature being studied.</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1">
            <a:extLst>
              <a:ext uri="{FF2B5EF4-FFF2-40B4-BE49-F238E27FC236}">
                <a16:creationId xmlns:a16="http://schemas.microsoft.com/office/drawing/2014/main" id="{BC483B9E-8465-CF07-83F3-8AEC2E03F9BB}"/>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How are they written?</a:t>
            </a:r>
          </a:p>
        </p:txBody>
      </p:sp>
      <p:sp>
        <p:nvSpPr>
          <p:cNvPr id="251906" name="Rectangle 2">
            <a:extLst>
              <a:ext uri="{FF2B5EF4-FFF2-40B4-BE49-F238E27FC236}">
                <a16:creationId xmlns:a16="http://schemas.microsoft.com/office/drawing/2014/main" id="{72E48034-854E-5AF2-AE4B-BAFF7486B13C}"/>
              </a:ext>
            </a:extLst>
          </p:cNvPr>
          <p:cNvSpPr>
            <a:spLocks noGrp="1" noChangeArrowheads="1"/>
          </p:cNvSpPr>
          <p:nvPr>
            <p:ph type="body" idx="4294967295"/>
          </p:nvPr>
        </p:nvSpPr>
        <p:spPr>
          <a:xfrm>
            <a:off x="1079500" y="3419475"/>
            <a:ext cx="8280400" cy="2087563"/>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Using formal language</a:t>
            </a:r>
          </a:p>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Using present tense</a:t>
            </a:r>
          </a:p>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Using evidence (quotations) from the literature.</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
            <a:extLst>
              <a:ext uri="{FF2B5EF4-FFF2-40B4-BE49-F238E27FC236}">
                <a16:creationId xmlns:a16="http://schemas.microsoft.com/office/drawing/2014/main" id="{8A442F3D-81B0-46EB-051A-A03A991847AA}"/>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How are they organized</a:t>
            </a:r>
          </a:p>
        </p:txBody>
      </p:sp>
      <p:sp>
        <p:nvSpPr>
          <p:cNvPr id="253954" name="Rectangle 2">
            <a:extLst>
              <a:ext uri="{FF2B5EF4-FFF2-40B4-BE49-F238E27FC236}">
                <a16:creationId xmlns:a16="http://schemas.microsoft.com/office/drawing/2014/main" id="{59F3384F-7829-182E-C5CB-905ECCCE6E2A}"/>
              </a:ext>
            </a:extLst>
          </p:cNvPr>
          <p:cNvSpPr>
            <a:spLocks noGrp="1" noChangeArrowheads="1"/>
          </p:cNvSpPr>
          <p:nvPr>
            <p:ph type="body" idx="4294967295"/>
          </p:nvPr>
        </p:nvSpPr>
        <p:spPr>
          <a:xfrm>
            <a:off x="900113" y="2052638"/>
            <a:ext cx="8280400" cy="5005387"/>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Literary paragraphs follow a predictable pattern:</a:t>
            </a:r>
          </a:p>
          <a:p>
            <a:pPr lvl="1"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They have a thesis statement (or topic sentence) that includes the title of the work and the author's name</a:t>
            </a:r>
          </a:p>
          <a:p>
            <a:pPr lvl="1"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They develop ideas using evidence from the story and discussing that evidence explaining how it develops the thesis.</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1">
            <a:extLst>
              <a:ext uri="{FF2B5EF4-FFF2-40B4-BE49-F238E27FC236}">
                <a16:creationId xmlns:a16="http://schemas.microsoft.com/office/drawing/2014/main" id="{0B4E2541-E332-F41A-8047-BD347AA6FA15}"/>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Can you show me?</a:t>
            </a:r>
          </a:p>
        </p:txBody>
      </p:sp>
      <p:sp>
        <p:nvSpPr>
          <p:cNvPr id="256002" name="Rectangle 2">
            <a:extLst>
              <a:ext uri="{FF2B5EF4-FFF2-40B4-BE49-F238E27FC236}">
                <a16:creationId xmlns:a16="http://schemas.microsoft.com/office/drawing/2014/main" id="{84247F3A-D493-82FA-D595-7619AF9D95C0}"/>
              </a:ext>
            </a:extLst>
          </p:cNvPr>
          <p:cNvSpPr>
            <a:spLocks noGrp="1" noChangeArrowheads="1"/>
          </p:cNvSpPr>
          <p:nvPr>
            <p:ph type="body" idx="4294967295"/>
          </p:nvPr>
        </p:nvSpPr>
        <p:spPr>
          <a:xfrm>
            <a:off x="900113" y="2052638"/>
            <a:ext cx="8280400" cy="5005387"/>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Sure. </a:t>
            </a:r>
          </a:p>
          <a:p>
            <a:pPr marL="431800" indent="-323850" eaLnBrk="1">
              <a:buClr>
                <a:srgbClr val="996633"/>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Let's say you have to write a paragraph discussing Boo Radley's character after chapter 1 in the novel. You might come up with a “thesis statement” like this:</a:t>
            </a:r>
          </a:p>
          <a:p>
            <a:pPr marL="431800" indent="-323850" eaLnBrk="1">
              <a:buClr>
                <a:srgbClr val="996633"/>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CA" altLang="en-US"/>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200"/>
              <a:t>In Harper Lee's </a:t>
            </a:r>
            <a:r>
              <a:rPr lang="en-US" altLang="en-US" sz="2200" i="1"/>
              <a:t>To Kill a Mockingbird</a:t>
            </a:r>
            <a:r>
              <a:rPr lang="en-US" altLang="en-US" sz="2200"/>
              <a:t>, Boo Radley's reputation comes not from anything he has done, but rather from the lack of information that the community has about him.</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1">
            <a:extLst>
              <a:ext uri="{FF2B5EF4-FFF2-40B4-BE49-F238E27FC236}">
                <a16:creationId xmlns:a16="http://schemas.microsoft.com/office/drawing/2014/main" id="{C20422DF-6863-F242-3650-4655A5F77FE6}"/>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So then what?</a:t>
            </a:r>
          </a:p>
        </p:txBody>
      </p:sp>
      <p:sp>
        <p:nvSpPr>
          <p:cNvPr id="258050" name="Rectangle 2">
            <a:extLst>
              <a:ext uri="{FF2B5EF4-FFF2-40B4-BE49-F238E27FC236}">
                <a16:creationId xmlns:a16="http://schemas.microsoft.com/office/drawing/2014/main" id="{2F088183-B1CB-24E6-7737-A76EFCE882D4}"/>
              </a:ext>
            </a:extLst>
          </p:cNvPr>
          <p:cNvSpPr>
            <a:spLocks noGrp="1" noChangeArrowheads="1"/>
          </p:cNvSpPr>
          <p:nvPr>
            <p:ph type="body" idx="4294967295"/>
          </p:nvPr>
        </p:nvSpPr>
        <p:spPr>
          <a:xfrm>
            <a:off x="900113" y="2052638"/>
            <a:ext cx="8280400" cy="5005387"/>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Well, you try to make some POINTS to develop that argument, such as, </a:t>
            </a:r>
          </a:p>
          <a:p>
            <a:pPr marL="431800" indent="-323850" eaLnBrk="1">
              <a:buClr>
                <a:srgbClr val="996633"/>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CA" altLang="en-US"/>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200"/>
              <a:t>Boo Radley is virtually unknown in the community.</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1">
            <a:extLst>
              <a:ext uri="{FF2B5EF4-FFF2-40B4-BE49-F238E27FC236}">
                <a16:creationId xmlns:a16="http://schemas.microsoft.com/office/drawing/2014/main" id="{FEBCC71E-2515-660C-AC0E-587DDAEFA66B}"/>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Okay, that's easy.</a:t>
            </a:r>
          </a:p>
        </p:txBody>
      </p:sp>
      <p:sp>
        <p:nvSpPr>
          <p:cNvPr id="260098" name="Rectangle 2">
            <a:extLst>
              <a:ext uri="{FF2B5EF4-FFF2-40B4-BE49-F238E27FC236}">
                <a16:creationId xmlns:a16="http://schemas.microsoft.com/office/drawing/2014/main" id="{5F4CA7E1-67B9-6485-2352-E563A2ABB759}"/>
              </a:ext>
            </a:extLst>
          </p:cNvPr>
          <p:cNvSpPr>
            <a:spLocks noGrp="1" noChangeArrowheads="1"/>
          </p:cNvSpPr>
          <p:nvPr>
            <p:ph type="body" idx="4294967295"/>
          </p:nvPr>
        </p:nvSpPr>
        <p:spPr>
          <a:xfrm>
            <a:off x="900113" y="2052638"/>
            <a:ext cx="8280400" cy="5005387"/>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But you can't stop there.  Provide EVIDENCE to show how you know it this. For example, </a:t>
            </a:r>
          </a:p>
          <a:p>
            <a:pPr marL="431800" indent="-323850" eaLnBrk="1">
              <a:buClr>
                <a:srgbClr val="996633"/>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CA" altLang="en-US"/>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200"/>
              <a:t>After getting into trouble  with the police, Boo “was not seen again for 15 years” (p. 9).</a:t>
            </a:r>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200"/>
          </a:p>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a:t>Notice how there is a quotation from the novel incorporated into the sentence.</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1">
            <a:extLst>
              <a:ext uri="{FF2B5EF4-FFF2-40B4-BE49-F238E27FC236}">
                <a16:creationId xmlns:a16="http://schemas.microsoft.com/office/drawing/2014/main" id="{529F1CDD-DCA5-D275-F12F-091D87227F78}"/>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Is that all?</a:t>
            </a:r>
          </a:p>
        </p:txBody>
      </p:sp>
      <p:sp>
        <p:nvSpPr>
          <p:cNvPr id="262146" name="Rectangle 2">
            <a:extLst>
              <a:ext uri="{FF2B5EF4-FFF2-40B4-BE49-F238E27FC236}">
                <a16:creationId xmlns:a16="http://schemas.microsoft.com/office/drawing/2014/main" id="{9BE2FFB8-B556-7B61-08BA-087892427D7D}"/>
              </a:ext>
            </a:extLst>
          </p:cNvPr>
          <p:cNvSpPr>
            <a:spLocks noGrp="1" noChangeArrowheads="1"/>
          </p:cNvSpPr>
          <p:nvPr>
            <p:ph type="body" idx="4294967295"/>
          </p:nvPr>
        </p:nvSpPr>
        <p:spPr>
          <a:xfrm>
            <a:off x="900113" y="2052638"/>
            <a:ext cx="8280400" cy="5005387"/>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Not quite. Now you have to EXPLAIN how that quotation illustrates your point and ties into your thesis. This is the most important part.</a:t>
            </a:r>
          </a:p>
          <a:p>
            <a:pPr marL="431800" indent="-323850" eaLnBrk="1">
              <a:buClr>
                <a:srgbClr val="996633"/>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CA" altLang="en-US"/>
          </a:p>
          <a:p>
            <a:pPr marL="431800" indent="-323850" eaLnBrk="1">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200"/>
              <a:t>Mr Radley ensures that Boo remains hidden and as a result, he is completely mysterious to people in Maycomb. </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1">
            <a:extLst>
              <a:ext uri="{FF2B5EF4-FFF2-40B4-BE49-F238E27FC236}">
                <a16:creationId xmlns:a16="http://schemas.microsoft.com/office/drawing/2014/main" id="{DE1F4EB8-BED6-C0DE-EE5C-A5D7D3E8F96C}"/>
              </a:ext>
            </a:extLst>
          </p:cNvPr>
          <p:cNvSpPr>
            <a:spLocks noGrp="1" noChangeArrowheads="1"/>
          </p:cNvSpPr>
          <p:nvPr>
            <p:ph type="title" idx="4294967295"/>
          </p:nvPr>
        </p:nvSpPr>
        <p:spPr>
          <a:xfrm>
            <a:off x="720725" y="635000"/>
            <a:ext cx="8640763" cy="1171575"/>
          </a:xfrm>
        </p:spPr>
        <p:txBody>
          <a:bodyPr tIns="2217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Am I done?</a:t>
            </a:r>
          </a:p>
        </p:txBody>
      </p:sp>
      <p:sp>
        <p:nvSpPr>
          <p:cNvPr id="264194" name="Rectangle 2">
            <a:extLst>
              <a:ext uri="{FF2B5EF4-FFF2-40B4-BE49-F238E27FC236}">
                <a16:creationId xmlns:a16="http://schemas.microsoft.com/office/drawing/2014/main" id="{6C6B64BB-37FE-C575-8A77-E83A74698511}"/>
              </a:ext>
            </a:extLst>
          </p:cNvPr>
          <p:cNvSpPr>
            <a:spLocks noGrp="1" noChangeArrowheads="1"/>
          </p:cNvSpPr>
          <p:nvPr>
            <p:ph type="body" idx="4294967295"/>
          </p:nvPr>
        </p:nvSpPr>
        <p:spPr>
          <a:xfrm>
            <a:off x="900113" y="2052638"/>
            <a:ext cx="8280400" cy="5005387"/>
          </a:xfrm>
        </p:spPr>
        <p:txBody>
          <a:bodyPr/>
          <a:lstStyle/>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Not quite. You need more points to support your main idea. Keep stacking them up like this: </a:t>
            </a:r>
          </a:p>
          <a:p>
            <a:pPr lvl="1"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sz="4000"/>
              <a:t>P</a:t>
            </a:r>
            <a:r>
              <a:rPr lang="en-CA" altLang="en-US"/>
              <a:t>oint</a:t>
            </a:r>
          </a:p>
          <a:p>
            <a:pPr lvl="1"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sz="4000"/>
              <a:t>E</a:t>
            </a:r>
            <a:r>
              <a:rPr lang="en-CA" altLang="en-US"/>
              <a:t>vidence</a:t>
            </a:r>
          </a:p>
          <a:p>
            <a:pPr lvl="1"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sz="4000"/>
              <a:t>E</a:t>
            </a:r>
            <a:r>
              <a:rPr lang="en-CA" altLang="en-US"/>
              <a:t>xplanation</a:t>
            </a:r>
          </a:p>
          <a:p>
            <a:pPr marL="431800" indent="-323850" eaLnBrk="1">
              <a:buClr>
                <a:srgbClr val="996633"/>
              </a:buClr>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CA" altLang="en-US"/>
              <a:t>Just remember to </a:t>
            </a:r>
            <a:r>
              <a:rPr lang="en-CA" altLang="en-US" sz="4400"/>
              <a:t>PEE</a:t>
            </a:r>
            <a:r>
              <a:rPr lang="en-CA" altLang="en-US"/>
              <a:t>!!</a:t>
            </a:r>
          </a:p>
        </p:txBody>
      </p:sp>
    </p:spTree>
  </p:cSld>
  <p:clrMapOvr>
    <a:masterClrMapping/>
  </p:clrMapOvr>
  <p:transition spd="med">
    <p:pull dir="d"/>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6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TotalTime>
  <Words>974</Words>
  <Application>Microsoft Macintosh PowerPoint</Application>
  <PresentationFormat>Custom</PresentationFormat>
  <Paragraphs>80</Paragraphs>
  <Slides>13</Slides>
  <Notes>13</Notes>
  <HiddenSlides>0</HiddenSlides>
  <MMClips>0</MMClips>
  <ScaleCrop>false</ScaleCrop>
  <HeadingPairs>
    <vt:vector size="6" baseType="variant">
      <vt:variant>
        <vt:lpstr>Fonts Used</vt:lpstr>
      </vt:variant>
      <vt:variant>
        <vt:i4>3</vt:i4>
      </vt:variant>
      <vt:variant>
        <vt:lpstr>Theme</vt:lpstr>
      </vt:variant>
      <vt:variant>
        <vt:i4>20</vt:i4>
      </vt:variant>
      <vt:variant>
        <vt:lpstr>Slide Titles</vt:lpstr>
      </vt:variant>
      <vt:variant>
        <vt:i4>13</vt:i4>
      </vt:variant>
    </vt:vector>
  </HeadingPairs>
  <TitlesOfParts>
    <vt:vector size="36" baseType="lpstr">
      <vt:lpstr>Arial</vt:lpstr>
      <vt:lpstr>Times New Roman</vt:lpstr>
      <vt:lpstr>Wingdings</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PowerPoint Presentation</vt:lpstr>
      <vt:lpstr>What is a literary paragraph?</vt:lpstr>
      <vt:lpstr>How are they written?</vt:lpstr>
      <vt:lpstr>How are they organized</vt:lpstr>
      <vt:lpstr>Can you show me?</vt:lpstr>
      <vt:lpstr>So then what?</vt:lpstr>
      <vt:lpstr>Okay, that's easy.</vt:lpstr>
      <vt:lpstr>Is that all?</vt:lpstr>
      <vt:lpstr>Am I done?</vt:lpstr>
      <vt:lpstr>Can you show me?</vt:lpstr>
      <vt:lpstr>Oops, it didn't fit on one slide...</vt:lpstr>
      <vt:lpstr>So what's that last sentence?</vt:lpstr>
      <vt:lpstr>...like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Price</dc:creator>
  <cp:lastModifiedBy>Linda Hamilton</cp:lastModifiedBy>
  <cp:revision>6</cp:revision>
  <cp:lastPrinted>1601-01-01T00:00:00Z</cp:lastPrinted>
  <dcterms:created xsi:type="dcterms:W3CDTF">2012-02-09T04:42:38Z</dcterms:created>
  <dcterms:modified xsi:type="dcterms:W3CDTF">2023-05-29T13:50:22Z</dcterms:modified>
</cp:coreProperties>
</file>