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6" r:id="rId4"/>
    <p:sldId id="262" r:id="rId5"/>
    <p:sldId id="264" r:id="rId6"/>
    <p:sldId id="261" r:id="rId7"/>
    <p:sldId id="265" r:id="rId8"/>
    <p:sldId id="260" r:id="rId9"/>
    <p:sldId id="268" r:id="rId10"/>
    <p:sldId id="267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5"/>
    <p:restoredTop sz="94590"/>
  </p:normalViewPr>
  <p:slideViewPr>
    <p:cSldViewPr snapToGrid="0" snapToObjects="1">
      <p:cViewPr varScale="1">
        <p:scale>
          <a:sx n="86" d="100"/>
          <a:sy n="86" d="100"/>
        </p:scale>
        <p:origin x="84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62C36-D67A-134B-AF2C-CDD06B80F749}" type="datetimeFigureOut">
              <a:rPr lang="en-US" smtClean="0"/>
              <a:t>3/21/22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0BE2C-EBF6-0041-9FB5-3570A5A9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7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F61B2-F5BC-4148-A424-86E2F08FC92D}" type="datetimeFigureOut">
              <a:rPr lang="en-US" smtClean="0"/>
              <a:pPr/>
              <a:t>3/21/22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6BACB-24AC-E34D-AACB-3A49B6FBA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43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Children’s books should have a catchy title and a maximum</a:t>
            </a:r>
            <a:r>
              <a:rPr lang="en-US" baseline="0" dirty="0"/>
              <a:t> of 300 words.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BACB-24AC-E34D-AACB-3A49B6FBA7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92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BACB-24AC-E34D-AACB-3A49B6FBA7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0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B2DC-C33D-E441-BAC3-4C95198BFDF1}" type="datetimeFigureOut">
              <a:rPr lang="en-US" smtClean="0"/>
              <a:pPr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7F33-8238-8240-BBFD-F3A1C0BB7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B2DC-C33D-E441-BAC3-4C95198BFDF1}" type="datetimeFigureOut">
              <a:rPr lang="en-US" smtClean="0"/>
              <a:pPr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7F33-8238-8240-BBFD-F3A1C0BB7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B2DC-C33D-E441-BAC3-4C95198BFDF1}" type="datetimeFigureOut">
              <a:rPr lang="en-US" smtClean="0"/>
              <a:pPr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7F33-8238-8240-BBFD-F3A1C0BB7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B2DC-C33D-E441-BAC3-4C95198BFDF1}" type="datetimeFigureOut">
              <a:rPr lang="en-US" smtClean="0"/>
              <a:pPr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7F33-8238-8240-BBFD-F3A1C0BB7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B2DC-C33D-E441-BAC3-4C95198BFDF1}" type="datetimeFigureOut">
              <a:rPr lang="en-US" smtClean="0"/>
              <a:pPr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7F33-8238-8240-BBFD-F3A1C0BB7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B2DC-C33D-E441-BAC3-4C95198BFDF1}" type="datetimeFigureOut">
              <a:rPr lang="en-US" smtClean="0"/>
              <a:pPr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7F33-8238-8240-BBFD-F3A1C0BB7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B2DC-C33D-E441-BAC3-4C95198BFDF1}" type="datetimeFigureOut">
              <a:rPr lang="en-US" smtClean="0"/>
              <a:pPr/>
              <a:t>3/21/22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7F33-8238-8240-BBFD-F3A1C0BB7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B2DC-C33D-E441-BAC3-4C95198BFDF1}" type="datetimeFigureOut">
              <a:rPr lang="en-US" smtClean="0"/>
              <a:pPr/>
              <a:t>3/21/22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7F33-8238-8240-BBFD-F3A1C0BB7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B2DC-C33D-E441-BAC3-4C95198BFDF1}" type="datetimeFigureOut">
              <a:rPr lang="en-US" smtClean="0"/>
              <a:pPr/>
              <a:t>3/21/22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7F33-8238-8240-BBFD-F3A1C0BB7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B2DC-C33D-E441-BAC3-4C95198BFDF1}" type="datetimeFigureOut">
              <a:rPr lang="en-US" smtClean="0"/>
              <a:pPr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7F33-8238-8240-BBFD-F3A1C0BB7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B2DC-C33D-E441-BAC3-4C95198BFDF1}" type="datetimeFigureOut">
              <a:rPr lang="en-US" smtClean="0"/>
              <a:pPr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7F33-8238-8240-BBFD-F3A1C0BB7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1B2DC-C33D-E441-BAC3-4C95198BFDF1}" type="datetimeFigureOut">
              <a:rPr lang="en-US" smtClean="0"/>
              <a:pPr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F7F33-8238-8240-BBFD-F3A1C0BB7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</a:rPr>
              <a:t>The Purpose of Illustrations in Children’s Books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Way Back Home</a:t>
            </a:r>
          </a:p>
          <a:p>
            <a:r>
              <a:rPr lang="en-US" dirty="0"/>
              <a:t>By Oliver Jeffers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 9 – Illustrations often add to the plot</a:t>
            </a:r>
          </a:p>
        </p:txBody>
      </p:sp>
      <p:pic>
        <p:nvPicPr>
          <p:cNvPr id="25" name="Content Placeholder 24" descr="ef3488fa2f3803737599122b4e641b3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4030" r="-64030"/>
          <a:stretch>
            <a:fillRect/>
          </a:stretch>
        </p:blipFill>
        <p:spPr>
          <a:xfrm>
            <a:off x="-1644344" y="1728110"/>
            <a:ext cx="8229600" cy="4525963"/>
          </a:xfrm>
        </p:spPr>
      </p:pic>
      <p:pic>
        <p:nvPicPr>
          <p:cNvPr id="26" name="Picture 25" descr="c138231eef8fb810c56927fd551fca54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513" y="1684338"/>
            <a:ext cx="2997200" cy="3759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Slide 10 – Illustrations can give a reader a sense of mood,  </a:t>
            </a:r>
            <a:br>
              <a:rPr lang="en-US" dirty="0"/>
            </a:br>
            <a:r>
              <a:rPr lang="en-US" dirty="0"/>
              <a:t>can add </a:t>
            </a:r>
            <a:r>
              <a:rPr lang="en-US" dirty="0" err="1"/>
              <a:t>humour</a:t>
            </a:r>
            <a:r>
              <a:rPr lang="en-US" dirty="0"/>
              <a:t>, and </a:t>
            </a:r>
            <a:r>
              <a:rPr lang="en-US"/>
              <a:t>show motion</a:t>
            </a:r>
            <a:endParaRPr lang="en-US" dirty="0"/>
          </a:p>
        </p:txBody>
      </p:sp>
      <p:pic>
        <p:nvPicPr>
          <p:cNvPr id="6" name="Content Placeholder 5" descr="41rURXIVy1L-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3707" b="-3707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Word count: maximum number of words is 1000</a:t>
            </a:r>
          </a:p>
          <a:p>
            <a:r>
              <a:rPr lang="en-US" dirty="0"/>
              <a:t>Illustrations play a key role in telling the story</a:t>
            </a:r>
          </a:p>
          <a:p>
            <a:endParaRPr lang="en-US" dirty="0"/>
          </a:p>
        </p:txBody>
      </p:sp>
      <p:pic>
        <p:nvPicPr>
          <p:cNvPr id="4" name="Picture 3" descr="images-2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588" y="1600200"/>
            <a:ext cx="28448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 2 – Illustrations establish the setting</a:t>
            </a:r>
          </a:p>
        </p:txBody>
      </p:sp>
      <p:pic>
        <p:nvPicPr>
          <p:cNvPr id="4" name="Content Placeholder 3" descr="twbh-lores-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2336" r="-42336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 3 – Illustrations often add irony</a:t>
            </a:r>
          </a:p>
        </p:txBody>
      </p:sp>
      <p:pic>
        <p:nvPicPr>
          <p:cNvPr id="4" name="Content Placeholder 3" descr="the-way-back-home-by-oliver-jeffers-image-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7409" r="-47409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 4 – Illustrations reinforce theme</a:t>
            </a:r>
          </a:p>
        </p:txBody>
      </p:sp>
      <p:pic>
        <p:nvPicPr>
          <p:cNvPr id="4" name="Content Placeholder 3" descr="the-way-back-home-insid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741" r="-17741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 5 – Illustrations often suggest words and confirm word meaning</a:t>
            </a:r>
          </a:p>
        </p:txBody>
      </p:sp>
      <p:pic>
        <p:nvPicPr>
          <p:cNvPr id="10" name="Content Placeholder 9" descr="the way back home_02-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338" b="-2338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 6 – Illustrations often rely on using stereotypes </a:t>
            </a:r>
          </a:p>
        </p:txBody>
      </p:sp>
      <p:pic>
        <p:nvPicPr>
          <p:cNvPr id="4" name="Content Placeholder 3" descr="twbh-lores-11.jpg"/>
          <p:cNvPicPr>
            <a:picLocks noGrp="1" noChangeAspect="1"/>
          </p:cNvPicPr>
          <p:nvPr>
            <p:ph idx="1"/>
          </p:nvPr>
        </p:nvPicPr>
        <p:blipFill>
          <a:blip r:embed="rId3"/>
          <a:srcRect l="-43060" r="-43060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25187"/>
          </a:xfrm>
        </p:spPr>
        <p:txBody>
          <a:bodyPr>
            <a:normAutofit fontScale="90000"/>
          </a:bodyPr>
          <a:lstStyle/>
          <a:p>
            <a:r>
              <a:rPr lang="en-US" dirty="0"/>
              <a:t>Slide 7 – Illustrations provide character traits and show the relationship between characters </a:t>
            </a:r>
          </a:p>
        </p:txBody>
      </p:sp>
      <p:pic>
        <p:nvPicPr>
          <p:cNvPr id="8" name="Content Placeholder 7" descr="images-15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3201" r="-13201"/>
          <a:stretch>
            <a:fillRect/>
          </a:stretch>
        </p:blipFill>
        <p:spPr>
          <a:xfrm>
            <a:off x="6149851" y="4029010"/>
            <a:ext cx="2891165" cy="2057995"/>
          </a:xfrm>
        </p:spPr>
      </p:pic>
      <p:pic>
        <p:nvPicPr>
          <p:cNvPr id="9" name="Picture 8" descr="the-way-back-home-by-oliver-jeffers-image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50" y="2581805"/>
            <a:ext cx="5842001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 8 – Illustrations can clarify how a character is feeling </a:t>
            </a:r>
          </a:p>
        </p:txBody>
      </p:sp>
      <p:pic>
        <p:nvPicPr>
          <p:cNvPr id="6" name="Content Placeholder 5" descr="way-back-home-2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6583" r="-46583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144</Words>
  <Application>Microsoft Macintosh PowerPoint</Application>
  <PresentationFormat>On-screen Show (4:3)</PresentationFormat>
  <Paragraphs>23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The Purpose of Illustrations in Children’s Books</vt:lpstr>
      <vt:lpstr>Slide 1</vt:lpstr>
      <vt:lpstr>Slide 2 – Illustrations establish the setting</vt:lpstr>
      <vt:lpstr>Slide 3 – Illustrations often add irony</vt:lpstr>
      <vt:lpstr>Slide 4 – Illustrations reinforce theme</vt:lpstr>
      <vt:lpstr>Slide 5 – Illustrations often suggest words and confirm word meaning</vt:lpstr>
      <vt:lpstr>Slide 6 – Illustrations often rely on using stereotypes </vt:lpstr>
      <vt:lpstr>Slide 7 – Illustrations provide character traits and show the relationship between characters </vt:lpstr>
      <vt:lpstr>Slide 8 – Illustrations can clarify how a character is feeling </vt:lpstr>
      <vt:lpstr>Slide 9 – Illustrations often add to the plot</vt:lpstr>
      <vt:lpstr>Slide 10 – Illustrations can give a reader a sense of mood,   can add humour, and show motion</vt:lpstr>
    </vt:vector>
  </TitlesOfParts>
  <Company>Porter Creek Secondary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Purpose of Illustrations in Children’s Books</dc:title>
  <dc:creator>Linda Hamilton</dc:creator>
  <cp:lastModifiedBy>Microsoft Office User</cp:lastModifiedBy>
  <cp:revision>8</cp:revision>
  <dcterms:created xsi:type="dcterms:W3CDTF">2017-02-16T05:31:30Z</dcterms:created>
  <dcterms:modified xsi:type="dcterms:W3CDTF">2022-03-21T22:06:34Z</dcterms:modified>
</cp:coreProperties>
</file>