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63" r:id="rId3"/>
    <p:sldId id="264" r:id="rId4"/>
    <p:sldId id="257" r:id="rId5"/>
    <p:sldId id="258" r:id="rId6"/>
    <p:sldId id="259" r:id="rId7"/>
    <p:sldId id="266" r:id="rId8"/>
    <p:sldId id="267" r:id="rId9"/>
    <p:sldId id="268" r:id="rId10"/>
    <p:sldId id="260" r:id="rId11"/>
    <p:sldId id="273" r:id="rId12"/>
    <p:sldId id="261" r:id="rId13"/>
    <p:sldId id="270" r:id="rId14"/>
    <p:sldId id="274" r:id="rId15"/>
    <p:sldId id="275" r:id="rId16"/>
    <p:sldId id="276" r:id="rId17"/>
    <p:sldId id="277" r:id="rId18"/>
    <p:sldId id="278" r:id="rId19"/>
    <p:sldId id="279" r:id="rId20"/>
    <p:sldId id="282" r:id="rId21"/>
    <p:sldId id="284" r:id="rId22"/>
    <p:sldId id="296" r:id="rId23"/>
    <p:sldId id="297" r:id="rId24"/>
    <p:sldId id="298" r:id="rId25"/>
    <p:sldId id="280" r:id="rId26"/>
    <p:sldId id="285" r:id="rId27"/>
    <p:sldId id="286" r:id="rId28"/>
    <p:sldId id="291" r:id="rId29"/>
    <p:sldId id="292" r:id="rId30"/>
    <p:sldId id="300" r:id="rId31"/>
    <p:sldId id="293" r:id="rId32"/>
    <p:sldId id="294" r:id="rId33"/>
    <p:sldId id="299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490F74-9D68-4FD6-9F14-80D61A437674}" v="4685" dt="2021-04-20T04:44:45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7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977F37-E457-4955-A138-886B63986F3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27B9CC0-18F3-4820-A3DF-997851B70D20}">
      <dgm:prSet/>
      <dgm:spPr/>
      <dgm:t>
        <a:bodyPr/>
        <a:lstStyle/>
        <a:p>
          <a:r>
            <a:rPr lang="en-US"/>
            <a:t>Direct Characterization</a:t>
          </a:r>
        </a:p>
      </dgm:t>
    </dgm:pt>
    <dgm:pt modelId="{3FB33706-8448-4B18-9396-7195E366D63F}" type="parTrans" cxnId="{92925ED7-7843-478D-A8D1-F81760D63D62}">
      <dgm:prSet/>
      <dgm:spPr/>
      <dgm:t>
        <a:bodyPr/>
        <a:lstStyle/>
        <a:p>
          <a:endParaRPr lang="en-US"/>
        </a:p>
      </dgm:t>
    </dgm:pt>
    <dgm:pt modelId="{E2078FF3-6E27-49BE-B2F7-187BB2C18645}" type="sibTrans" cxnId="{92925ED7-7843-478D-A8D1-F81760D63D62}">
      <dgm:prSet/>
      <dgm:spPr/>
      <dgm:t>
        <a:bodyPr/>
        <a:lstStyle/>
        <a:p>
          <a:endParaRPr lang="en-US"/>
        </a:p>
      </dgm:t>
    </dgm:pt>
    <dgm:pt modelId="{37B4F4A5-B72B-440C-85A4-64E637735D24}">
      <dgm:prSet/>
      <dgm:spPr/>
      <dgm:t>
        <a:bodyPr/>
        <a:lstStyle/>
        <a:p>
          <a:r>
            <a:rPr lang="en-US"/>
            <a:t>Indirect Characterization</a:t>
          </a:r>
        </a:p>
      </dgm:t>
    </dgm:pt>
    <dgm:pt modelId="{C6C983C9-566A-41E9-89E4-C183F12BD975}" type="parTrans" cxnId="{68397837-868C-4E38-848C-BB2E59C87492}">
      <dgm:prSet/>
      <dgm:spPr/>
      <dgm:t>
        <a:bodyPr/>
        <a:lstStyle/>
        <a:p>
          <a:endParaRPr lang="en-US"/>
        </a:p>
      </dgm:t>
    </dgm:pt>
    <dgm:pt modelId="{6652FB46-D8CC-4E70-A12C-10C917DA8933}" type="sibTrans" cxnId="{68397837-868C-4E38-848C-BB2E59C87492}">
      <dgm:prSet/>
      <dgm:spPr/>
      <dgm:t>
        <a:bodyPr/>
        <a:lstStyle/>
        <a:p>
          <a:endParaRPr lang="en-US"/>
        </a:p>
      </dgm:t>
    </dgm:pt>
    <dgm:pt modelId="{BA8E0DBA-006A-4044-8564-83513B6BA1B3}" type="pres">
      <dgm:prSet presAssocID="{67977F37-E457-4955-A138-886B63986F3E}" presName="linear" presStyleCnt="0">
        <dgm:presLayoutVars>
          <dgm:animLvl val="lvl"/>
          <dgm:resizeHandles val="exact"/>
        </dgm:presLayoutVars>
      </dgm:prSet>
      <dgm:spPr/>
    </dgm:pt>
    <dgm:pt modelId="{66A70FED-EA4F-478F-9E29-08A879D7500C}" type="pres">
      <dgm:prSet presAssocID="{927B9CC0-18F3-4820-A3DF-997851B70D2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AB8EA4B-80B4-41BD-93E9-4C688F864A4A}" type="pres">
      <dgm:prSet presAssocID="{E2078FF3-6E27-49BE-B2F7-187BB2C18645}" presName="spacer" presStyleCnt="0"/>
      <dgm:spPr/>
    </dgm:pt>
    <dgm:pt modelId="{7166FAA7-059A-459B-B12D-3A4A00A0E871}" type="pres">
      <dgm:prSet presAssocID="{37B4F4A5-B72B-440C-85A4-64E637735D24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8397837-868C-4E38-848C-BB2E59C87492}" srcId="{67977F37-E457-4955-A138-886B63986F3E}" destId="{37B4F4A5-B72B-440C-85A4-64E637735D24}" srcOrd="1" destOrd="0" parTransId="{C6C983C9-566A-41E9-89E4-C183F12BD975}" sibTransId="{6652FB46-D8CC-4E70-A12C-10C917DA8933}"/>
    <dgm:cxn modelId="{966DD094-F130-48F5-9A88-D96F3936196B}" type="presOf" srcId="{67977F37-E457-4955-A138-886B63986F3E}" destId="{BA8E0DBA-006A-4044-8564-83513B6BA1B3}" srcOrd="0" destOrd="0" presId="urn:microsoft.com/office/officeart/2005/8/layout/vList2"/>
    <dgm:cxn modelId="{E072FDCA-0F19-4ECC-B639-1C9FF56ED771}" type="presOf" srcId="{927B9CC0-18F3-4820-A3DF-997851B70D20}" destId="{66A70FED-EA4F-478F-9E29-08A879D7500C}" srcOrd="0" destOrd="0" presId="urn:microsoft.com/office/officeart/2005/8/layout/vList2"/>
    <dgm:cxn modelId="{92925ED7-7843-478D-A8D1-F81760D63D62}" srcId="{67977F37-E457-4955-A138-886B63986F3E}" destId="{927B9CC0-18F3-4820-A3DF-997851B70D20}" srcOrd="0" destOrd="0" parTransId="{3FB33706-8448-4B18-9396-7195E366D63F}" sibTransId="{E2078FF3-6E27-49BE-B2F7-187BB2C18645}"/>
    <dgm:cxn modelId="{C92DB2E9-D46C-478F-A9C2-0DE9D77E1160}" type="presOf" srcId="{37B4F4A5-B72B-440C-85A4-64E637735D24}" destId="{7166FAA7-059A-459B-B12D-3A4A00A0E871}" srcOrd="0" destOrd="0" presId="urn:microsoft.com/office/officeart/2005/8/layout/vList2"/>
    <dgm:cxn modelId="{3CFBE9A3-83C7-4D09-ABC2-BA5AE24713F3}" type="presParOf" srcId="{BA8E0DBA-006A-4044-8564-83513B6BA1B3}" destId="{66A70FED-EA4F-478F-9E29-08A879D7500C}" srcOrd="0" destOrd="0" presId="urn:microsoft.com/office/officeart/2005/8/layout/vList2"/>
    <dgm:cxn modelId="{653BDC39-88BA-4CF9-8045-0642B5E3B3C4}" type="presParOf" srcId="{BA8E0DBA-006A-4044-8564-83513B6BA1B3}" destId="{FAB8EA4B-80B4-41BD-93E9-4C688F864A4A}" srcOrd="1" destOrd="0" presId="urn:microsoft.com/office/officeart/2005/8/layout/vList2"/>
    <dgm:cxn modelId="{99109B9E-3C51-460F-8E06-70F1D75AD676}" type="presParOf" srcId="{BA8E0DBA-006A-4044-8564-83513B6BA1B3}" destId="{7166FAA7-059A-459B-B12D-3A4A00A0E87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7829A06-B613-45C2-8803-35A23CA753B8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00BA362-D470-4FB3-AA0B-7CDB897DD774}">
      <dgm:prSet/>
      <dgm:spPr/>
      <dgm:t>
        <a:bodyPr/>
        <a:lstStyle/>
        <a:p>
          <a:r>
            <a:rPr lang="en-US"/>
            <a:t>What does the character think?</a:t>
          </a:r>
        </a:p>
      </dgm:t>
    </dgm:pt>
    <dgm:pt modelId="{3BC99F9A-B361-42E7-8D38-46149A7E1967}" type="parTrans" cxnId="{0380AE5E-5DB0-4B22-B4A6-E3767A0EA3E5}">
      <dgm:prSet/>
      <dgm:spPr/>
      <dgm:t>
        <a:bodyPr/>
        <a:lstStyle/>
        <a:p>
          <a:endParaRPr lang="en-US"/>
        </a:p>
      </dgm:t>
    </dgm:pt>
    <dgm:pt modelId="{3B718127-F247-4BF3-B11A-4BBB9474C2C5}" type="sibTrans" cxnId="{0380AE5E-5DB0-4B22-B4A6-E3767A0EA3E5}">
      <dgm:prSet/>
      <dgm:spPr/>
      <dgm:t>
        <a:bodyPr/>
        <a:lstStyle/>
        <a:p>
          <a:endParaRPr lang="en-US"/>
        </a:p>
      </dgm:t>
    </dgm:pt>
    <dgm:pt modelId="{43922FD7-8A04-4210-A0B2-3EE59700005C}">
      <dgm:prSet/>
      <dgm:spPr/>
      <dgm:t>
        <a:bodyPr/>
        <a:lstStyle/>
        <a:p>
          <a:r>
            <a:rPr lang="en-US"/>
            <a:t>What do we learn from their thoughts?</a:t>
          </a:r>
        </a:p>
      </dgm:t>
    </dgm:pt>
    <dgm:pt modelId="{63FA69A8-9129-4A20-AAE6-BCFA62F104E3}" type="parTrans" cxnId="{0A0B2ABD-27AC-4D97-82A5-B3F5178C8D75}">
      <dgm:prSet/>
      <dgm:spPr/>
      <dgm:t>
        <a:bodyPr/>
        <a:lstStyle/>
        <a:p>
          <a:endParaRPr lang="en-US"/>
        </a:p>
      </dgm:t>
    </dgm:pt>
    <dgm:pt modelId="{1708512A-6112-4025-B9FA-0F12993D5FF9}" type="sibTrans" cxnId="{0A0B2ABD-27AC-4D97-82A5-B3F5178C8D75}">
      <dgm:prSet/>
      <dgm:spPr/>
      <dgm:t>
        <a:bodyPr/>
        <a:lstStyle/>
        <a:p>
          <a:endParaRPr lang="en-US"/>
        </a:p>
      </dgm:t>
    </dgm:pt>
    <dgm:pt modelId="{77065EB3-0A7F-4537-B888-E9E35E2AFB01}" type="pres">
      <dgm:prSet presAssocID="{47829A06-B613-45C2-8803-35A23CA753B8}" presName="vert0" presStyleCnt="0">
        <dgm:presLayoutVars>
          <dgm:dir/>
          <dgm:animOne val="branch"/>
          <dgm:animLvl val="lvl"/>
        </dgm:presLayoutVars>
      </dgm:prSet>
      <dgm:spPr/>
    </dgm:pt>
    <dgm:pt modelId="{BF7C753C-3308-4A74-996F-6B0F36620DA6}" type="pres">
      <dgm:prSet presAssocID="{D00BA362-D470-4FB3-AA0B-7CDB897DD774}" presName="thickLine" presStyleLbl="alignNode1" presStyleIdx="0" presStyleCnt="2"/>
      <dgm:spPr/>
    </dgm:pt>
    <dgm:pt modelId="{D022C5ED-7B54-4DE1-A247-051B9DB47DFA}" type="pres">
      <dgm:prSet presAssocID="{D00BA362-D470-4FB3-AA0B-7CDB897DD774}" presName="horz1" presStyleCnt="0"/>
      <dgm:spPr/>
    </dgm:pt>
    <dgm:pt modelId="{10B34616-2C7D-44D5-87EB-EFFD3A52412B}" type="pres">
      <dgm:prSet presAssocID="{D00BA362-D470-4FB3-AA0B-7CDB897DD774}" presName="tx1" presStyleLbl="revTx" presStyleIdx="0" presStyleCnt="2"/>
      <dgm:spPr/>
    </dgm:pt>
    <dgm:pt modelId="{EA3E6C02-7B5E-4405-BA8B-E78D96F10998}" type="pres">
      <dgm:prSet presAssocID="{D00BA362-D470-4FB3-AA0B-7CDB897DD774}" presName="vert1" presStyleCnt="0"/>
      <dgm:spPr/>
    </dgm:pt>
    <dgm:pt modelId="{4EAF1BCA-0430-4D71-9B25-79B2BCE680CC}" type="pres">
      <dgm:prSet presAssocID="{43922FD7-8A04-4210-A0B2-3EE59700005C}" presName="thickLine" presStyleLbl="alignNode1" presStyleIdx="1" presStyleCnt="2"/>
      <dgm:spPr/>
    </dgm:pt>
    <dgm:pt modelId="{80ADED62-5758-4BF7-A089-3640F8D10F07}" type="pres">
      <dgm:prSet presAssocID="{43922FD7-8A04-4210-A0B2-3EE59700005C}" presName="horz1" presStyleCnt="0"/>
      <dgm:spPr/>
    </dgm:pt>
    <dgm:pt modelId="{F0CF10E5-3B83-4C7E-9E46-0C70D827BA01}" type="pres">
      <dgm:prSet presAssocID="{43922FD7-8A04-4210-A0B2-3EE59700005C}" presName="tx1" presStyleLbl="revTx" presStyleIdx="1" presStyleCnt="2"/>
      <dgm:spPr/>
    </dgm:pt>
    <dgm:pt modelId="{E99C8690-D01E-470B-98C0-613D23D38B25}" type="pres">
      <dgm:prSet presAssocID="{43922FD7-8A04-4210-A0B2-3EE59700005C}" presName="vert1" presStyleCnt="0"/>
      <dgm:spPr/>
    </dgm:pt>
  </dgm:ptLst>
  <dgm:cxnLst>
    <dgm:cxn modelId="{171B4220-F7BE-430F-B12D-39CBBDFABCB8}" type="presOf" srcId="{43922FD7-8A04-4210-A0B2-3EE59700005C}" destId="{F0CF10E5-3B83-4C7E-9E46-0C70D827BA01}" srcOrd="0" destOrd="0" presId="urn:microsoft.com/office/officeart/2008/layout/LinedList"/>
    <dgm:cxn modelId="{EC63E525-D979-4D02-8DB8-915E52869093}" type="presOf" srcId="{47829A06-B613-45C2-8803-35A23CA753B8}" destId="{77065EB3-0A7F-4537-B888-E9E35E2AFB01}" srcOrd="0" destOrd="0" presId="urn:microsoft.com/office/officeart/2008/layout/LinedList"/>
    <dgm:cxn modelId="{0380AE5E-5DB0-4B22-B4A6-E3767A0EA3E5}" srcId="{47829A06-B613-45C2-8803-35A23CA753B8}" destId="{D00BA362-D470-4FB3-AA0B-7CDB897DD774}" srcOrd="0" destOrd="0" parTransId="{3BC99F9A-B361-42E7-8D38-46149A7E1967}" sibTransId="{3B718127-F247-4BF3-B11A-4BBB9474C2C5}"/>
    <dgm:cxn modelId="{47A4A973-3392-4296-AA07-3800A3A14AC4}" type="presOf" srcId="{D00BA362-D470-4FB3-AA0B-7CDB897DD774}" destId="{10B34616-2C7D-44D5-87EB-EFFD3A52412B}" srcOrd="0" destOrd="0" presId="urn:microsoft.com/office/officeart/2008/layout/LinedList"/>
    <dgm:cxn modelId="{0A0B2ABD-27AC-4D97-82A5-B3F5178C8D75}" srcId="{47829A06-B613-45C2-8803-35A23CA753B8}" destId="{43922FD7-8A04-4210-A0B2-3EE59700005C}" srcOrd="1" destOrd="0" parTransId="{63FA69A8-9129-4A20-AAE6-BCFA62F104E3}" sibTransId="{1708512A-6112-4025-B9FA-0F12993D5FF9}"/>
    <dgm:cxn modelId="{33061C8A-291D-46FB-884B-417FFA0A0DE2}" type="presParOf" srcId="{77065EB3-0A7F-4537-B888-E9E35E2AFB01}" destId="{BF7C753C-3308-4A74-996F-6B0F36620DA6}" srcOrd="0" destOrd="0" presId="urn:microsoft.com/office/officeart/2008/layout/LinedList"/>
    <dgm:cxn modelId="{31F6B973-8FBA-4142-A7CB-84341C97EEDE}" type="presParOf" srcId="{77065EB3-0A7F-4537-B888-E9E35E2AFB01}" destId="{D022C5ED-7B54-4DE1-A247-051B9DB47DFA}" srcOrd="1" destOrd="0" presId="urn:microsoft.com/office/officeart/2008/layout/LinedList"/>
    <dgm:cxn modelId="{DFECB8F6-471A-49AD-B289-00D2770FE747}" type="presParOf" srcId="{D022C5ED-7B54-4DE1-A247-051B9DB47DFA}" destId="{10B34616-2C7D-44D5-87EB-EFFD3A52412B}" srcOrd="0" destOrd="0" presId="urn:microsoft.com/office/officeart/2008/layout/LinedList"/>
    <dgm:cxn modelId="{ED61E744-59E6-4254-B964-2ACA967B433A}" type="presParOf" srcId="{D022C5ED-7B54-4DE1-A247-051B9DB47DFA}" destId="{EA3E6C02-7B5E-4405-BA8B-E78D96F10998}" srcOrd="1" destOrd="0" presId="urn:microsoft.com/office/officeart/2008/layout/LinedList"/>
    <dgm:cxn modelId="{A7762C6B-DDE4-49A3-B796-568CB51C265F}" type="presParOf" srcId="{77065EB3-0A7F-4537-B888-E9E35E2AFB01}" destId="{4EAF1BCA-0430-4D71-9B25-79B2BCE680CC}" srcOrd="2" destOrd="0" presId="urn:microsoft.com/office/officeart/2008/layout/LinedList"/>
    <dgm:cxn modelId="{A952D621-3ED4-4CE9-AFDB-7FC8BF960D8E}" type="presParOf" srcId="{77065EB3-0A7F-4537-B888-E9E35E2AFB01}" destId="{80ADED62-5758-4BF7-A089-3640F8D10F07}" srcOrd="3" destOrd="0" presId="urn:microsoft.com/office/officeart/2008/layout/LinedList"/>
    <dgm:cxn modelId="{A4E030AB-D64F-4D33-9A69-7A044C5F31BB}" type="presParOf" srcId="{80ADED62-5758-4BF7-A089-3640F8D10F07}" destId="{F0CF10E5-3B83-4C7E-9E46-0C70D827BA01}" srcOrd="0" destOrd="0" presId="urn:microsoft.com/office/officeart/2008/layout/LinedList"/>
    <dgm:cxn modelId="{C339B8CB-54E7-4BEA-AC00-C7F4E962372B}" type="presParOf" srcId="{80ADED62-5758-4BF7-A089-3640F8D10F07}" destId="{E99C8690-D01E-470B-98C0-613D23D38B2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125407E-2AA7-4E68-BF4E-574B04E34E5E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71BC15A-614A-4F84-8A94-EA6F893AE1A9}">
      <dgm:prSet/>
      <dgm:spPr/>
      <dgm:t>
        <a:bodyPr/>
        <a:lstStyle/>
        <a:p>
          <a:r>
            <a:rPr lang="en-US"/>
            <a:t>What is this character's effect on others?</a:t>
          </a:r>
        </a:p>
      </dgm:t>
    </dgm:pt>
    <dgm:pt modelId="{0A1AB59A-1B08-4BD6-AFB5-CD5E19156A1B}" type="parTrans" cxnId="{75A91BD3-92E3-441E-A652-F5B075C83D8A}">
      <dgm:prSet/>
      <dgm:spPr/>
      <dgm:t>
        <a:bodyPr/>
        <a:lstStyle/>
        <a:p>
          <a:endParaRPr lang="en-US"/>
        </a:p>
      </dgm:t>
    </dgm:pt>
    <dgm:pt modelId="{024976E0-3876-40F6-96FF-BCC4626900CD}" type="sibTrans" cxnId="{75A91BD3-92E3-441E-A652-F5B075C83D8A}">
      <dgm:prSet/>
      <dgm:spPr/>
      <dgm:t>
        <a:bodyPr/>
        <a:lstStyle/>
        <a:p>
          <a:endParaRPr lang="en-US"/>
        </a:p>
      </dgm:t>
    </dgm:pt>
    <dgm:pt modelId="{E6DEB88C-93AA-44BC-9BFC-CABF2FFD000B}">
      <dgm:prSet/>
      <dgm:spPr/>
      <dgm:t>
        <a:bodyPr/>
        <a:lstStyle/>
        <a:p>
          <a:r>
            <a:rPr lang="en-US"/>
            <a:t>How do they interact with other characters?</a:t>
          </a:r>
        </a:p>
      </dgm:t>
    </dgm:pt>
    <dgm:pt modelId="{016A9AF5-AE57-4651-929E-BD8CED858903}" type="parTrans" cxnId="{52AD379D-6E11-4F03-AC0B-6C0F9E75BBCA}">
      <dgm:prSet/>
      <dgm:spPr/>
      <dgm:t>
        <a:bodyPr/>
        <a:lstStyle/>
        <a:p>
          <a:endParaRPr lang="en-US"/>
        </a:p>
      </dgm:t>
    </dgm:pt>
    <dgm:pt modelId="{2C4AC34B-D4A3-4DE4-ADB9-916C83600733}" type="sibTrans" cxnId="{52AD379D-6E11-4F03-AC0B-6C0F9E75BBCA}">
      <dgm:prSet/>
      <dgm:spPr/>
      <dgm:t>
        <a:bodyPr/>
        <a:lstStyle/>
        <a:p>
          <a:endParaRPr lang="en-US"/>
        </a:p>
      </dgm:t>
    </dgm:pt>
    <dgm:pt modelId="{35973BB1-FEA9-4E90-B082-37B26374C1A4}" type="pres">
      <dgm:prSet presAssocID="{7125407E-2AA7-4E68-BF4E-574B04E34E5E}" presName="vert0" presStyleCnt="0">
        <dgm:presLayoutVars>
          <dgm:dir/>
          <dgm:animOne val="branch"/>
          <dgm:animLvl val="lvl"/>
        </dgm:presLayoutVars>
      </dgm:prSet>
      <dgm:spPr/>
    </dgm:pt>
    <dgm:pt modelId="{53461342-39CC-4044-8EE1-876D979E1534}" type="pres">
      <dgm:prSet presAssocID="{771BC15A-614A-4F84-8A94-EA6F893AE1A9}" presName="thickLine" presStyleLbl="alignNode1" presStyleIdx="0" presStyleCnt="2"/>
      <dgm:spPr/>
    </dgm:pt>
    <dgm:pt modelId="{E5EE7C16-4572-4F52-99BB-4CF1362A2C37}" type="pres">
      <dgm:prSet presAssocID="{771BC15A-614A-4F84-8A94-EA6F893AE1A9}" presName="horz1" presStyleCnt="0"/>
      <dgm:spPr/>
    </dgm:pt>
    <dgm:pt modelId="{3F2E9D3E-C24B-4979-954C-23DDF5AD5CFF}" type="pres">
      <dgm:prSet presAssocID="{771BC15A-614A-4F84-8A94-EA6F893AE1A9}" presName="tx1" presStyleLbl="revTx" presStyleIdx="0" presStyleCnt="2"/>
      <dgm:spPr/>
    </dgm:pt>
    <dgm:pt modelId="{10B189BF-6346-4A9B-A7AD-195DEF92AC0B}" type="pres">
      <dgm:prSet presAssocID="{771BC15A-614A-4F84-8A94-EA6F893AE1A9}" presName="vert1" presStyleCnt="0"/>
      <dgm:spPr/>
    </dgm:pt>
    <dgm:pt modelId="{3777BC32-A829-4309-9DD9-B4B989E42559}" type="pres">
      <dgm:prSet presAssocID="{E6DEB88C-93AA-44BC-9BFC-CABF2FFD000B}" presName="thickLine" presStyleLbl="alignNode1" presStyleIdx="1" presStyleCnt="2"/>
      <dgm:spPr/>
    </dgm:pt>
    <dgm:pt modelId="{B612EC0A-CB07-44A6-ABCC-07C30D397DBA}" type="pres">
      <dgm:prSet presAssocID="{E6DEB88C-93AA-44BC-9BFC-CABF2FFD000B}" presName="horz1" presStyleCnt="0"/>
      <dgm:spPr/>
    </dgm:pt>
    <dgm:pt modelId="{3083DAB4-5067-4747-9BEF-D1366C2D33F5}" type="pres">
      <dgm:prSet presAssocID="{E6DEB88C-93AA-44BC-9BFC-CABF2FFD000B}" presName="tx1" presStyleLbl="revTx" presStyleIdx="1" presStyleCnt="2"/>
      <dgm:spPr/>
    </dgm:pt>
    <dgm:pt modelId="{686736E3-D97B-4E34-8633-DD33B86D5C6B}" type="pres">
      <dgm:prSet presAssocID="{E6DEB88C-93AA-44BC-9BFC-CABF2FFD000B}" presName="vert1" presStyleCnt="0"/>
      <dgm:spPr/>
    </dgm:pt>
  </dgm:ptLst>
  <dgm:cxnLst>
    <dgm:cxn modelId="{57F5024B-587C-45CD-AD63-06D6CEEA7445}" type="presOf" srcId="{E6DEB88C-93AA-44BC-9BFC-CABF2FFD000B}" destId="{3083DAB4-5067-4747-9BEF-D1366C2D33F5}" srcOrd="0" destOrd="0" presId="urn:microsoft.com/office/officeart/2008/layout/LinedList"/>
    <dgm:cxn modelId="{01B6D851-8A74-4886-BA61-1D454DD254F0}" type="presOf" srcId="{771BC15A-614A-4F84-8A94-EA6F893AE1A9}" destId="{3F2E9D3E-C24B-4979-954C-23DDF5AD5CFF}" srcOrd="0" destOrd="0" presId="urn:microsoft.com/office/officeart/2008/layout/LinedList"/>
    <dgm:cxn modelId="{52AD379D-6E11-4F03-AC0B-6C0F9E75BBCA}" srcId="{7125407E-2AA7-4E68-BF4E-574B04E34E5E}" destId="{E6DEB88C-93AA-44BC-9BFC-CABF2FFD000B}" srcOrd="1" destOrd="0" parTransId="{016A9AF5-AE57-4651-929E-BD8CED858903}" sibTransId="{2C4AC34B-D4A3-4DE4-ADB9-916C83600733}"/>
    <dgm:cxn modelId="{75A91BD3-92E3-441E-A652-F5B075C83D8A}" srcId="{7125407E-2AA7-4E68-BF4E-574B04E34E5E}" destId="{771BC15A-614A-4F84-8A94-EA6F893AE1A9}" srcOrd="0" destOrd="0" parTransId="{0A1AB59A-1B08-4BD6-AFB5-CD5E19156A1B}" sibTransId="{024976E0-3876-40F6-96FF-BCC4626900CD}"/>
    <dgm:cxn modelId="{72FDAEFB-E84F-4A68-AFAB-4EF716737421}" type="presOf" srcId="{7125407E-2AA7-4E68-BF4E-574B04E34E5E}" destId="{35973BB1-FEA9-4E90-B082-37B26374C1A4}" srcOrd="0" destOrd="0" presId="urn:microsoft.com/office/officeart/2008/layout/LinedList"/>
    <dgm:cxn modelId="{AF6AA102-E156-40B7-B4AC-82769C1512A1}" type="presParOf" srcId="{35973BB1-FEA9-4E90-B082-37B26374C1A4}" destId="{53461342-39CC-4044-8EE1-876D979E1534}" srcOrd="0" destOrd="0" presId="urn:microsoft.com/office/officeart/2008/layout/LinedList"/>
    <dgm:cxn modelId="{83E86FA8-593B-4396-9446-F3D7CA4D2FC4}" type="presParOf" srcId="{35973BB1-FEA9-4E90-B082-37B26374C1A4}" destId="{E5EE7C16-4572-4F52-99BB-4CF1362A2C37}" srcOrd="1" destOrd="0" presId="urn:microsoft.com/office/officeart/2008/layout/LinedList"/>
    <dgm:cxn modelId="{4D2B9AD8-D995-4591-934A-0B9643878684}" type="presParOf" srcId="{E5EE7C16-4572-4F52-99BB-4CF1362A2C37}" destId="{3F2E9D3E-C24B-4979-954C-23DDF5AD5CFF}" srcOrd="0" destOrd="0" presId="urn:microsoft.com/office/officeart/2008/layout/LinedList"/>
    <dgm:cxn modelId="{810BF39D-E408-411F-9D48-2C00BC96310D}" type="presParOf" srcId="{E5EE7C16-4572-4F52-99BB-4CF1362A2C37}" destId="{10B189BF-6346-4A9B-A7AD-195DEF92AC0B}" srcOrd="1" destOrd="0" presId="urn:microsoft.com/office/officeart/2008/layout/LinedList"/>
    <dgm:cxn modelId="{86A788D4-11E0-4F28-8D22-AC1C2E555F84}" type="presParOf" srcId="{35973BB1-FEA9-4E90-B082-37B26374C1A4}" destId="{3777BC32-A829-4309-9DD9-B4B989E42559}" srcOrd="2" destOrd="0" presId="urn:microsoft.com/office/officeart/2008/layout/LinedList"/>
    <dgm:cxn modelId="{F2EC245D-166A-4346-8BE2-3AC179601041}" type="presParOf" srcId="{35973BB1-FEA9-4E90-B082-37B26374C1A4}" destId="{B612EC0A-CB07-44A6-ABCC-07C30D397DBA}" srcOrd="3" destOrd="0" presId="urn:microsoft.com/office/officeart/2008/layout/LinedList"/>
    <dgm:cxn modelId="{35FC9A79-E63E-4DAB-BF52-F9E6A6C48CE7}" type="presParOf" srcId="{B612EC0A-CB07-44A6-ABCC-07C30D397DBA}" destId="{3083DAB4-5067-4747-9BEF-D1366C2D33F5}" srcOrd="0" destOrd="0" presId="urn:microsoft.com/office/officeart/2008/layout/LinedList"/>
    <dgm:cxn modelId="{F085AD16-067B-4E99-BA05-744F98B18E72}" type="presParOf" srcId="{B612EC0A-CB07-44A6-ABCC-07C30D397DBA}" destId="{686736E3-D97B-4E34-8633-DD33B86D5C6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E0B2618-2162-41BA-89CF-F1B6AE64F3C5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8756C344-F7F5-4DEF-BF90-33BE18DBB9C3}">
      <dgm:prSet/>
      <dgm:spPr/>
      <dgm:t>
        <a:bodyPr/>
        <a:lstStyle/>
        <a:p>
          <a:r>
            <a:rPr lang="en-US"/>
            <a:t>What does this character do?</a:t>
          </a:r>
        </a:p>
      </dgm:t>
    </dgm:pt>
    <dgm:pt modelId="{093426A9-377D-413F-A235-CE738A7B34DD}" type="parTrans" cxnId="{DA87989F-0EB2-4838-AEAD-44542FF2A33A}">
      <dgm:prSet/>
      <dgm:spPr/>
      <dgm:t>
        <a:bodyPr/>
        <a:lstStyle/>
        <a:p>
          <a:endParaRPr lang="en-US"/>
        </a:p>
      </dgm:t>
    </dgm:pt>
    <dgm:pt modelId="{3D0D2402-CA66-4D5D-9F9D-715F51EA3319}" type="sibTrans" cxnId="{DA87989F-0EB2-4838-AEAD-44542FF2A33A}">
      <dgm:prSet/>
      <dgm:spPr/>
      <dgm:t>
        <a:bodyPr/>
        <a:lstStyle/>
        <a:p>
          <a:endParaRPr lang="en-US"/>
        </a:p>
      </dgm:t>
    </dgm:pt>
    <dgm:pt modelId="{241846CE-193D-4614-822F-FC6C8AF71EB2}">
      <dgm:prSet/>
      <dgm:spPr/>
      <dgm:t>
        <a:bodyPr/>
        <a:lstStyle/>
        <a:p>
          <a:r>
            <a:rPr lang="en-US"/>
            <a:t>How do they behave?</a:t>
          </a:r>
        </a:p>
      </dgm:t>
    </dgm:pt>
    <dgm:pt modelId="{61971F4E-188A-4083-88D7-914B1DFDA6A8}" type="parTrans" cxnId="{1A5E388E-B4DB-4339-815C-FCC74F11CC5A}">
      <dgm:prSet/>
      <dgm:spPr/>
      <dgm:t>
        <a:bodyPr/>
        <a:lstStyle/>
        <a:p>
          <a:endParaRPr lang="en-US"/>
        </a:p>
      </dgm:t>
    </dgm:pt>
    <dgm:pt modelId="{01CF80FC-F92D-4DAF-9BB1-7FC9FA5EB1C4}" type="sibTrans" cxnId="{1A5E388E-B4DB-4339-815C-FCC74F11CC5A}">
      <dgm:prSet/>
      <dgm:spPr/>
      <dgm:t>
        <a:bodyPr/>
        <a:lstStyle/>
        <a:p>
          <a:endParaRPr lang="en-US"/>
        </a:p>
      </dgm:t>
    </dgm:pt>
    <dgm:pt modelId="{FF142539-0825-4321-BD11-16121A9AACDD}">
      <dgm:prSet/>
      <dgm:spPr/>
      <dgm:t>
        <a:bodyPr/>
        <a:lstStyle/>
        <a:p>
          <a:r>
            <a:rPr lang="en-US"/>
            <a:t>What can we learn from their actions?</a:t>
          </a:r>
        </a:p>
      </dgm:t>
    </dgm:pt>
    <dgm:pt modelId="{BE8C6DA3-D7A8-422B-9D20-569819C070AC}" type="parTrans" cxnId="{3A3DB366-7B98-43D8-8515-FEBBAD4207B9}">
      <dgm:prSet/>
      <dgm:spPr/>
      <dgm:t>
        <a:bodyPr/>
        <a:lstStyle/>
        <a:p>
          <a:endParaRPr lang="en-US"/>
        </a:p>
      </dgm:t>
    </dgm:pt>
    <dgm:pt modelId="{A1BC7837-5253-4827-84BA-B0C578C25B74}" type="sibTrans" cxnId="{3A3DB366-7B98-43D8-8515-FEBBAD4207B9}">
      <dgm:prSet/>
      <dgm:spPr/>
      <dgm:t>
        <a:bodyPr/>
        <a:lstStyle/>
        <a:p>
          <a:endParaRPr lang="en-US"/>
        </a:p>
      </dgm:t>
    </dgm:pt>
    <dgm:pt modelId="{7AF86DC4-B724-4304-9463-132F95CD8DB7}" type="pres">
      <dgm:prSet presAssocID="{FE0B2618-2162-41BA-89CF-F1B6AE64F3C5}" presName="vert0" presStyleCnt="0">
        <dgm:presLayoutVars>
          <dgm:dir/>
          <dgm:animOne val="branch"/>
          <dgm:animLvl val="lvl"/>
        </dgm:presLayoutVars>
      </dgm:prSet>
      <dgm:spPr/>
    </dgm:pt>
    <dgm:pt modelId="{8EBFFCE5-9730-48F9-8B7B-4A7A33C702D4}" type="pres">
      <dgm:prSet presAssocID="{8756C344-F7F5-4DEF-BF90-33BE18DBB9C3}" presName="thickLine" presStyleLbl="alignNode1" presStyleIdx="0" presStyleCnt="3"/>
      <dgm:spPr/>
    </dgm:pt>
    <dgm:pt modelId="{245E1CCE-6B9A-47DC-8588-638D60AB5787}" type="pres">
      <dgm:prSet presAssocID="{8756C344-F7F5-4DEF-BF90-33BE18DBB9C3}" presName="horz1" presStyleCnt="0"/>
      <dgm:spPr/>
    </dgm:pt>
    <dgm:pt modelId="{D910ED09-66E9-4440-B34A-6EFF9714E81B}" type="pres">
      <dgm:prSet presAssocID="{8756C344-F7F5-4DEF-BF90-33BE18DBB9C3}" presName="tx1" presStyleLbl="revTx" presStyleIdx="0" presStyleCnt="3"/>
      <dgm:spPr/>
    </dgm:pt>
    <dgm:pt modelId="{5A6573F2-2E7F-493C-8EC4-937E9AA4B050}" type="pres">
      <dgm:prSet presAssocID="{8756C344-F7F5-4DEF-BF90-33BE18DBB9C3}" presName="vert1" presStyleCnt="0"/>
      <dgm:spPr/>
    </dgm:pt>
    <dgm:pt modelId="{596DEB46-D6A9-4589-A01E-1DAF5A40E0FA}" type="pres">
      <dgm:prSet presAssocID="{241846CE-193D-4614-822F-FC6C8AF71EB2}" presName="thickLine" presStyleLbl="alignNode1" presStyleIdx="1" presStyleCnt="3"/>
      <dgm:spPr/>
    </dgm:pt>
    <dgm:pt modelId="{40D53660-AED8-446C-AC42-A78AFC6EB785}" type="pres">
      <dgm:prSet presAssocID="{241846CE-193D-4614-822F-FC6C8AF71EB2}" presName="horz1" presStyleCnt="0"/>
      <dgm:spPr/>
    </dgm:pt>
    <dgm:pt modelId="{641F57B1-770D-4C3D-84FA-57B278C99AFA}" type="pres">
      <dgm:prSet presAssocID="{241846CE-193D-4614-822F-FC6C8AF71EB2}" presName="tx1" presStyleLbl="revTx" presStyleIdx="1" presStyleCnt="3"/>
      <dgm:spPr/>
    </dgm:pt>
    <dgm:pt modelId="{85F2BAC9-3461-4E97-B66C-311976C9B9DE}" type="pres">
      <dgm:prSet presAssocID="{241846CE-193D-4614-822F-FC6C8AF71EB2}" presName="vert1" presStyleCnt="0"/>
      <dgm:spPr/>
    </dgm:pt>
    <dgm:pt modelId="{D9439BB8-8FE5-40F7-A0FE-B3E79D4C08A6}" type="pres">
      <dgm:prSet presAssocID="{FF142539-0825-4321-BD11-16121A9AACDD}" presName="thickLine" presStyleLbl="alignNode1" presStyleIdx="2" presStyleCnt="3"/>
      <dgm:spPr/>
    </dgm:pt>
    <dgm:pt modelId="{3EF46486-61C9-4557-8452-DF92116F16FE}" type="pres">
      <dgm:prSet presAssocID="{FF142539-0825-4321-BD11-16121A9AACDD}" presName="horz1" presStyleCnt="0"/>
      <dgm:spPr/>
    </dgm:pt>
    <dgm:pt modelId="{491A315D-00DC-4C5E-AB80-A992B6CDD1FD}" type="pres">
      <dgm:prSet presAssocID="{FF142539-0825-4321-BD11-16121A9AACDD}" presName="tx1" presStyleLbl="revTx" presStyleIdx="2" presStyleCnt="3"/>
      <dgm:spPr/>
    </dgm:pt>
    <dgm:pt modelId="{A794F79E-1669-44E8-9BEE-1C8E2DCAA872}" type="pres">
      <dgm:prSet presAssocID="{FF142539-0825-4321-BD11-16121A9AACDD}" presName="vert1" presStyleCnt="0"/>
      <dgm:spPr/>
    </dgm:pt>
  </dgm:ptLst>
  <dgm:cxnLst>
    <dgm:cxn modelId="{8274655D-D4EA-4171-93FE-4CC2A2DBF061}" type="presOf" srcId="{FE0B2618-2162-41BA-89CF-F1B6AE64F3C5}" destId="{7AF86DC4-B724-4304-9463-132F95CD8DB7}" srcOrd="0" destOrd="0" presId="urn:microsoft.com/office/officeart/2008/layout/LinedList"/>
    <dgm:cxn modelId="{3A3DB366-7B98-43D8-8515-FEBBAD4207B9}" srcId="{FE0B2618-2162-41BA-89CF-F1B6AE64F3C5}" destId="{FF142539-0825-4321-BD11-16121A9AACDD}" srcOrd="2" destOrd="0" parTransId="{BE8C6DA3-D7A8-422B-9D20-569819C070AC}" sibTransId="{A1BC7837-5253-4827-84BA-B0C578C25B74}"/>
    <dgm:cxn modelId="{1A5E388E-B4DB-4339-815C-FCC74F11CC5A}" srcId="{FE0B2618-2162-41BA-89CF-F1B6AE64F3C5}" destId="{241846CE-193D-4614-822F-FC6C8AF71EB2}" srcOrd="1" destOrd="0" parTransId="{61971F4E-188A-4083-88D7-914B1DFDA6A8}" sibTransId="{01CF80FC-F92D-4DAF-9BB1-7FC9FA5EB1C4}"/>
    <dgm:cxn modelId="{DA87989F-0EB2-4838-AEAD-44542FF2A33A}" srcId="{FE0B2618-2162-41BA-89CF-F1B6AE64F3C5}" destId="{8756C344-F7F5-4DEF-BF90-33BE18DBB9C3}" srcOrd="0" destOrd="0" parTransId="{093426A9-377D-413F-A235-CE738A7B34DD}" sibTransId="{3D0D2402-CA66-4D5D-9F9D-715F51EA3319}"/>
    <dgm:cxn modelId="{25A501AE-2FD8-416B-B48E-69C154072353}" type="presOf" srcId="{241846CE-193D-4614-822F-FC6C8AF71EB2}" destId="{641F57B1-770D-4C3D-84FA-57B278C99AFA}" srcOrd="0" destOrd="0" presId="urn:microsoft.com/office/officeart/2008/layout/LinedList"/>
    <dgm:cxn modelId="{BF8E85C6-4028-4013-88D9-C9C7A0996FDC}" type="presOf" srcId="{FF142539-0825-4321-BD11-16121A9AACDD}" destId="{491A315D-00DC-4C5E-AB80-A992B6CDD1FD}" srcOrd="0" destOrd="0" presId="urn:microsoft.com/office/officeart/2008/layout/LinedList"/>
    <dgm:cxn modelId="{1C47BEFB-B4A0-4C81-83F1-F21AB4345F37}" type="presOf" srcId="{8756C344-F7F5-4DEF-BF90-33BE18DBB9C3}" destId="{D910ED09-66E9-4440-B34A-6EFF9714E81B}" srcOrd="0" destOrd="0" presId="urn:microsoft.com/office/officeart/2008/layout/LinedList"/>
    <dgm:cxn modelId="{76960424-F62F-41F4-B814-00AE4E650CC3}" type="presParOf" srcId="{7AF86DC4-B724-4304-9463-132F95CD8DB7}" destId="{8EBFFCE5-9730-48F9-8B7B-4A7A33C702D4}" srcOrd="0" destOrd="0" presId="urn:microsoft.com/office/officeart/2008/layout/LinedList"/>
    <dgm:cxn modelId="{2523C410-CE14-4C4D-BA29-1C3417B6D75D}" type="presParOf" srcId="{7AF86DC4-B724-4304-9463-132F95CD8DB7}" destId="{245E1CCE-6B9A-47DC-8588-638D60AB5787}" srcOrd="1" destOrd="0" presId="urn:microsoft.com/office/officeart/2008/layout/LinedList"/>
    <dgm:cxn modelId="{A496B68B-C3E2-409A-8F26-12760E339231}" type="presParOf" srcId="{245E1CCE-6B9A-47DC-8588-638D60AB5787}" destId="{D910ED09-66E9-4440-B34A-6EFF9714E81B}" srcOrd="0" destOrd="0" presId="urn:microsoft.com/office/officeart/2008/layout/LinedList"/>
    <dgm:cxn modelId="{007E47FA-A819-40A6-A44B-E3CE43CF7774}" type="presParOf" srcId="{245E1CCE-6B9A-47DC-8588-638D60AB5787}" destId="{5A6573F2-2E7F-493C-8EC4-937E9AA4B050}" srcOrd="1" destOrd="0" presId="urn:microsoft.com/office/officeart/2008/layout/LinedList"/>
    <dgm:cxn modelId="{48910069-8CAC-42B7-A1E4-6E0C25668E0D}" type="presParOf" srcId="{7AF86DC4-B724-4304-9463-132F95CD8DB7}" destId="{596DEB46-D6A9-4589-A01E-1DAF5A40E0FA}" srcOrd="2" destOrd="0" presId="urn:microsoft.com/office/officeart/2008/layout/LinedList"/>
    <dgm:cxn modelId="{41284505-CC0E-4C41-922B-D101987A82B1}" type="presParOf" srcId="{7AF86DC4-B724-4304-9463-132F95CD8DB7}" destId="{40D53660-AED8-446C-AC42-A78AFC6EB785}" srcOrd="3" destOrd="0" presId="urn:microsoft.com/office/officeart/2008/layout/LinedList"/>
    <dgm:cxn modelId="{08C2FEB9-9588-4E7D-A8CC-30B33A268825}" type="presParOf" srcId="{40D53660-AED8-446C-AC42-A78AFC6EB785}" destId="{641F57B1-770D-4C3D-84FA-57B278C99AFA}" srcOrd="0" destOrd="0" presId="urn:microsoft.com/office/officeart/2008/layout/LinedList"/>
    <dgm:cxn modelId="{6E0D0D33-686F-4491-ACE6-50DF19829ED1}" type="presParOf" srcId="{40D53660-AED8-446C-AC42-A78AFC6EB785}" destId="{85F2BAC9-3461-4E97-B66C-311976C9B9DE}" srcOrd="1" destOrd="0" presId="urn:microsoft.com/office/officeart/2008/layout/LinedList"/>
    <dgm:cxn modelId="{13C6A94D-D365-40F3-A1B0-F07850C75571}" type="presParOf" srcId="{7AF86DC4-B724-4304-9463-132F95CD8DB7}" destId="{D9439BB8-8FE5-40F7-A0FE-B3E79D4C08A6}" srcOrd="4" destOrd="0" presId="urn:microsoft.com/office/officeart/2008/layout/LinedList"/>
    <dgm:cxn modelId="{D5007D2B-A267-4BFE-AEF9-DA8F73B525EE}" type="presParOf" srcId="{7AF86DC4-B724-4304-9463-132F95CD8DB7}" destId="{3EF46486-61C9-4557-8452-DF92116F16FE}" srcOrd="5" destOrd="0" presId="urn:microsoft.com/office/officeart/2008/layout/LinedList"/>
    <dgm:cxn modelId="{242A4B88-8D87-4385-8356-7111AAF7405B}" type="presParOf" srcId="{3EF46486-61C9-4557-8452-DF92116F16FE}" destId="{491A315D-00DC-4C5E-AB80-A992B6CDD1FD}" srcOrd="0" destOrd="0" presId="urn:microsoft.com/office/officeart/2008/layout/LinedList"/>
    <dgm:cxn modelId="{849CC832-10C0-4B22-A963-A7F86C11FACF}" type="presParOf" srcId="{3EF46486-61C9-4557-8452-DF92116F16FE}" destId="{A794F79E-1669-44E8-9BEE-1C8E2DCAA87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BF6F5A1-5348-4D8E-8EBB-79BBA063575A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C4AE2C43-8F4F-4287-9EB2-7A76B8F36531}">
      <dgm:prSet/>
      <dgm:spPr/>
      <dgm:t>
        <a:bodyPr/>
        <a:lstStyle/>
        <a:p>
          <a:r>
            <a:rPr lang="en-US"/>
            <a:t>What does this character looklike?</a:t>
          </a:r>
        </a:p>
      </dgm:t>
    </dgm:pt>
    <dgm:pt modelId="{7A2461A7-7979-4CAC-A624-C1B65132060D}" type="parTrans" cxnId="{D6CF9E15-3EE7-4868-98AD-BF2AD2B4DF96}">
      <dgm:prSet/>
      <dgm:spPr/>
      <dgm:t>
        <a:bodyPr/>
        <a:lstStyle/>
        <a:p>
          <a:endParaRPr lang="en-US"/>
        </a:p>
      </dgm:t>
    </dgm:pt>
    <dgm:pt modelId="{086B561F-C61E-43F9-9AF2-143DB5C2A1E2}" type="sibTrans" cxnId="{D6CF9E15-3EE7-4868-98AD-BF2AD2B4DF96}">
      <dgm:prSet/>
      <dgm:spPr/>
      <dgm:t>
        <a:bodyPr/>
        <a:lstStyle/>
        <a:p>
          <a:endParaRPr lang="en-US"/>
        </a:p>
      </dgm:t>
    </dgm:pt>
    <dgm:pt modelId="{03418B78-2876-4EE1-A32D-394881C7E027}">
      <dgm:prSet/>
      <dgm:spPr/>
      <dgm:t>
        <a:bodyPr/>
        <a:lstStyle/>
        <a:p>
          <a:r>
            <a:rPr lang="en-US"/>
            <a:t>What can we learn from how they present themselves to others?</a:t>
          </a:r>
        </a:p>
      </dgm:t>
    </dgm:pt>
    <dgm:pt modelId="{0C00DCC7-2D3E-43DB-8B82-77A73C3E23A4}" type="parTrans" cxnId="{08DBBD9A-4501-4199-A017-0A28493873A2}">
      <dgm:prSet/>
      <dgm:spPr/>
      <dgm:t>
        <a:bodyPr/>
        <a:lstStyle/>
        <a:p>
          <a:endParaRPr lang="en-US"/>
        </a:p>
      </dgm:t>
    </dgm:pt>
    <dgm:pt modelId="{D9A86494-1DC7-4390-923E-E5E6DDC641E9}" type="sibTrans" cxnId="{08DBBD9A-4501-4199-A017-0A28493873A2}">
      <dgm:prSet/>
      <dgm:spPr/>
      <dgm:t>
        <a:bodyPr/>
        <a:lstStyle/>
        <a:p>
          <a:endParaRPr lang="en-US"/>
        </a:p>
      </dgm:t>
    </dgm:pt>
    <dgm:pt modelId="{01A195AE-C1EF-4D83-97A5-FE1D05957A20}" type="pres">
      <dgm:prSet presAssocID="{DBF6F5A1-5348-4D8E-8EBB-79BBA063575A}" presName="vert0" presStyleCnt="0">
        <dgm:presLayoutVars>
          <dgm:dir/>
          <dgm:animOne val="branch"/>
          <dgm:animLvl val="lvl"/>
        </dgm:presLayoutVars>
      </dgm:prSet>
      <dgm:spPr/>
    </dgm:pt>
    <dgm:pt modelId="{4333014E-4B24-48B7-A581-7DB792B11CB2}" type="pres">
      <dgm:prSet presAssocID="{C4AE2C43-8F4F-4287-9EB2-7A76B8F36531}" presName="thickLine" presStyleLbl="alignNode1" presStyleIdx="0" presStyleCnt="2"/>
      <dgm:spPr/>
    </dgm:pt>
    <dgm:pt modelId="{3C902029-DE88-4618-8273-6A69DD56674B}" type="pres">
      <dgm:prSet presAssocID="{C4AE2C43-8F4F-4287-9EB2-7A76B8F36531}" presName="horz1" presStyleCnt="0"/>
      <dgm:spPr/>
    </dgm:pt>
    <dgm:pt modelId="{40E42C51-FE44-49F8-AAEF-E45F71B135B6}" type="pres">
      <dgm:prSet presAssocID="{C4AE2C43-8F4F-4287-9EB2-7A76B8F36531}" presName="tx1" presStyleLbl="revTx" presStyleIdx="0" presStyleCnt="2"/>
      <dgm:spPr/>
    </dgm:pt>
    <dgm:pt modelId="{6EEAD703-754A-4B9A-A01B-74BCE57DF3C8}" type="pres">
      <dgm:prSet presAssocID="{C4AE2C43-8F4F-4287-9EB2-7A76B8F36531}" presName="vert1" presStyleCnt="0"/>
      <dgm:spPr/>
    </dgm:pt>
    <dgm:pt modelId="{A6F1F953-07EC-449B-956F-5181F161C408}" type="pres">
      <dgm:prSet presAssocID="{03418B78-2876-4EE1-A32D-394881C7E027}" presName="thickLine" presStyleLbl="alignNode1" presStyleIdx="1" presStyleCnt="2"/>
      <dgm:spPr/>
    </dgm:pt>
    <dgm:pt modelId="{E414E546-BA4E-40D7-A556-A0536AB607AC}" type="pres">
      <dgm:prSet presAssocID="{03418B78-2876-4EE1-A32D-394881C7E027}" presName="horz1" presStyleCnt="0"/>
      <dgm:spPr/>
    </dgm:pt>
    <dgm:pt modelId="{7235100C-A7D1-4198-ABE1-DF39A63BF803}" type="pres">
      <dgm:prSet presAssocID="{03418B78-2876-4EE1-A32D-394881C7E027}" presName="tx1" presStyleLbl="revTx" presStyleIdx="1" presStyleCnt="2"/>
      <dgm:spPr/>
    </dgm:pt>
    <dgm:pt modelId="{9D5ACFF6-DE04-48C3-8378-C2ABBE373A8B}" type="pres">
      <dgm:prSet presAssocID="{03418B78-2876-4EE1-A32D-394881C7E027}" presName="vert1" presStyleCnt="0"/>
      <dgm:spPr/>
    </dgm:pt>
  </dgm:ptLst>
  <dgm:cxnLst>
    <dgm:cxn modelId="{D6CF9E15-3EE7-4868-98AD-BF2AD2B4DF96}" srcId="{DBF6F5A1-5348-4D8E-8EBB-79BBA063575A}" destId="{C4AE2C43-8F4F-4287-9EB2-7A76B8F36531}" srcOrd="0" destOrd="0" parTransId="{7A2461A7-7979-4CAC-A624-C1B65132060D}" sibTransId="{086B561F-C61E-43F9-9AF2-143DB5C2A1E2}"/>
    <dgm:cxn modelId="{6A2C1524-65BA-4D57-B19C-D16D1D9E5CC9}" type="presOf" srcId="{C4AE2C43-8F4F-4287-9EB2-7A76B8F36531}" destId="{40E42C51-FE44-49F8-AAEF-E45F71B135B6}" srcOrd="0" destOrd="0" presId="urn:microsoft.com/office/officeart/2008/layout/LinedList"/>
    <dgm:cxn modelId="{330CCB5F-2683-4A03-9136-3620CB085069}" type="presOf" srcId="{DBF6F5A1-5348-4D8E-8EBB-79BBA063575A}" destId="{01A195AE-C1EF-4D83-97A5-FE1D05957A20}" srcOrd="0" destOrd="0" presId="urn:microsoft.com/office/officeart/2008/layout/LinedList"/>
    <dgm:cxn modelId="{08DBBD9A-4501-4199-A017-0A28493873A2}" srcId="{DBF6F5A1-5348-4D8E-8EBB-79BBA063575A}" destId="{03418B78-2876-4EE1-A32D-394881C7E027}" srcOrd="1" destOrd="0" parTransId="{0C00DCC7-2D3E-43DB-8B82-77A73C3E23A4}" sibTransId="{D9A86494-1DC7-4390-923E-E5E6DDC641E9}"/>
    <dgm:cxn modelId="{5171DE9D-4B50-4952-960F-B37EA0792A3F}" type="presOf" srcId="{03418B78-2876-4EE1-A32D-394881C7E027}" destId="{7235100C-A7D1-4198-ABE1-DF39A63BF803}" srcOrd="0" destOrd="0" presId="urn:microsoft.com/office/officeart/2008/layout/LinedList"/>
    <dgm:cxn modelId="{3A247B3F-F868-41E1-883B-4A1FAFBB62E4}" type="presParOf" srcId="{01A195AE-C1EF-4D83-97A5-FE1D05957A20}" destId="{4333014E-4B24-48B7-A581-7DB792B11CB2}" srcOrd="0" destOrd="0" presId="urn:microsoft.com/office/officeart/2008/layout/LinedList"/>
    <dgm:cxn modelId="{B74CD4A5-65A4-4F1C-A7A2-39AF38EDCDD8}" type="presParOf" srcId="{01A195AE-C1EF-4D83-97A5-FE1D05957A20}" destId="{3C902029-DE88-4618-8273-6A69DD56674B}" srcOrd="1" destOrd="0" presId="urn:microsoft.com/office/officeart/2008/layout/LinedList"/>
    <dgm:cxn modelId="{7F0569BB-03F0-4740-BDCA-458B89E8CB20}" type="presParOf" srcId="{3C902029-DE88-4618-8273-6A69DD56674B}" destId="{40E42C51-FE44-49F8-AAEF-E45F71B135B6}" srcOrd="0" destOrd="0" presId="urn:microsoft.com/office/officeart/2008/layout/LinedList"/>
    <dgm:cxn modelId="{5C8F26D0-91D4-43CC-80B1-D4788AE40A9A}" type="presParOf" srcId="{3C902029-DE88-4618-8273-6A69DD56674B}" destId="{6EEAD703-754A-4B9A-A01B-74BCE57DF3C8}" srcOrd="1" destOrd="0" presId="urn:microsoft.com/office/officeart/2008/layout/LinedList"/>
    <dgm:cxn modelId="{2391763D-BA92-47DC-AF68-4CF1C457E8BE}" type="presParOf" srcId="{01A195AE-C1EF-4D83-97A5-FE1D05957A20}" destId="{A6F1F953-07EC-449B-956F-5181F161C408}" srcOrd="2" destOrd="0" presId="urn:microsoft.com/office/officeart/2008/layout/LinedList"/>
    <dgm:cxn modelId="{3404060C-62E0-441F-B7FE-3A8E1A2AB926}" type="presParOf" srcId="{01A195AE-C1EF-4D83-97A5-FE1D05957A20}" destId="{E414E546-BA4E-40D7-A556-A0536AB607AC}" srcOrd="3" destOrd="0" presId="urn:microsoft.com/office/officeart/2008/layout/LinedList"/>
    <dgm:cxn modelId="{C53EB69B-5F2B-4EBE-BDD1-83A737794CA5}" type="presParOf" srcId="{E414E546-BA4E-40D7-A556-A0536AB607AC}" destId="{7235100C-A7D1-4198-ABE1-DF39A63BF803}" srcOrd="0" destOrd="0" presId="urn:microsoft.com/office/officeart/2008/layout/LinedList"/>
    <dgm:cxn modelId="{5C166FF9-474F-4EA7-98B9-7EF38554BB0C}" type="presParOf" srcId="{E414E546-BA4E-40D7-A556-A0536AB607AC}" destId="{9D5ACFF6-DE04-48C3-8378-C2ABBE373A8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F11149A-8489-4CD3-8925-414E37908D9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0D1591B-93F1-43EC-BB77-0990AD20F794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Dynamic </a:t>
          </a:r>
          <a:endParaRPr lang="en-US"/>
        </a:p>
      </dgm:t>
    </dgm:pt>
    <dgm:pt modelId="{FC3BB23D-6DDF-4823-87B3-5E334AD2914C}" type="parTrans" cxnId="{6EE34841-F901-4F9E-8B7C-12F277E71E69}">
      <dgm:prSet/>
      <dgm:spPr/>
      <dgm:t>
        <a:bodyPr/>
        <a:lstStyle/>
        <a:p>
          <a:endParaRPr lang="en-US"/>
        </a:p>
      </dgm:t>
    </dgm:pt>
    <dgm:pt modelId="{155552A4-F924-47DB-BE33-98A6954838BA}" type="sibTrans" cxnId="{6EE34841-F901-4F9E-8B7C-12F277E71E69}">
      <dgm:prSet/>
      <dgm:spPr/>
      <dgm:t>
        <a:bodyPr/>
        <a:lstStyle/>
        <a:p>
          <a:endParaRPr lang="en-US"/>
        </a:p>
      </dgm:t>
    </dgm:pt>
    <dgm:pt modelId="{6269FF31-B32F-4D6B-909C-29EFC1C2E3EB}">
      <dgm:prSet/>
      <dgm:spPr/>
      <dgm:t>
        <a:bodyPr/>
        <a:lstStyle/>
        <a:p>
          <a:r>
            <a:rPr lang="en-US">
              <a:latin typeface="Calibri Light" panose="020F0302020204030204"/>
            </a:rPr>
            <a:t>Static</a:t>
          </a:r>
          <a:endParaRPr lang="en-US"/>
        </a:p>
      </dgm:t>
    </dgm:pt>
    <dgm:pt modelId="{F0BB2556-6762-45AD-9E26-62C4CDCC949E}" type="parTrans" cxnId="{75232354-612D-4B16-A0FA-C4245DAB5747}">
      <dgm:prSet/>
      <dgm:spPr/>
      <dgm:t>
        <a:bodyPr/>
        <a:lstStyle/>
        <a:p>
          <a:endParaRPr lang="en-US"/>
        </a:p>
      </dgm:t>
    </dgm:pt>
    <dgm:pt modelId="{5A9C7ED0-8FFC-490C-8CFE-B117538938F1}" type="sibTrans" cxnId="{75232354-612D-4B16-A0FA-C4245DAB5747}">
      <dgm:prSet/>
      <dgm:spPr/>
      <dgm:t>
        <a:bodyPr/>
        <a:lstStyle/>
        <a:p>
          <a:endParaRPr lang="en-US"/>
        </a:p>
      </dgm:t>
    </dgm:pt>
    <dgm:pt modelId="{6A73A4B1-5558-458B-A77F-0BE008C7820E}">
      <dgm:prSet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Sound</a:t>
          </a:r>
        </a:p>
      </dgm:t>
    </dgm:pt>
    <dgm:pt modelId="{8A5E4200-307E-487F-A16F-5AB082383C4B}" type="parTrans" cxnId="{C2DC4CB5-4443-4814-8644-241A25128C4C}">
      <dgm:prSet/>
      <dgm:spPr/>
    </dgm:pt>
    <dgm:pt modelId="{DB379A78-A82F-4C6C-A2BF-D68E418F29D4}" type="sibTrans" cxnId="{C2DC4CB5-4443-4814-8644-241A25128C4C}">
      <dgm:prSet/>
      <dgm:spPr/>
    </dgm:pt>
    <dgm:pt modelId="{F0630A4F-D78A-4F90-A865-F2445AD4BE2C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Flat</a:t>
          </a:r>
        </a:p>
      </dgm:t>
    </dgm:pt>
    <dgm:pt modelId="{ECA91845-ABCC-4794-AB71-EFBD0B317E17}" type="parTrans" cxnId="{A938A04E-0D6B-414E-B4BB-A8A5FDE887E4}">
      <dgm:prSet/>
      <dgm:spPr/>
    </dgm:pt>
    <dgm:pt modelId="{CC64F73B-9D88-4BE8-8C9B-0036DC0891D5}" type="sibTrans" cxnId="{A938A04E-0D6B-414E-B4BB-A8A5FDE887E4}">
      <dgm:prSet/>
      <dgm:spPr/>
    </dgm:pt>
    <dgm:pt modelId="{F0EEC698-BFA1-4761-92ED-6F00411EA93F}" type="pres">
      <dgm:prSet presAssocID="{AF11149A-8489-4CD3-8925-414E37908D9C}" presName="linear" presStyleCnt="0">
        <dgm:presLayoutVars>
          <dgm:animLvl val="lvl"/>
          <dgm:resizeHandles val="exact"/>
        </dgm:presLayoutVars>
      </dgm:prSet>
      <dgm:spPr/>
    </dgm:pt>
    <dgm:pt modelId="{CD1DA12B-7C24-4014-A7CD-DF67E87060FF}" type="pres">
      <dgm:prSet presAssocID="{D0D1591B-93F1-43EC-BB77-0990AD20F79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EF27597-A904-4554-819F-2D9E6EA0F26C}" type="pres">
      <dgm:prSet presAssocID="{155552A4-F924-47DB-BE33-98A6954838BA}" presName="spacer" presStyleCnt="0"/>
      <dgm:spPr/>
    </dgm:pt>
    <dgm:pt modelId="{A6BE0216-6AA4-4671-87DB-0628888D9C08}" type="pres">
      <dgm:prSet presAssocID="{6269FF31-B32F-4D6B-909C-29EFC1C2E3E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8719590-5A95-4DD6-8399-FE8DFE3AD706}" type="pres">
      <dgm:prSet presAssocID="{5A9C7ED0-8FFC-490C-8CFE-B117538938F1}" presName="spacer" presStyleCnt="0"/>
      <dgm:spPr/>
    </dgm:pt>
    <dgm:pt modelId="{F1B9843E-2E7F-4E77-9072-C1002A6F1D59}" type="pres">
      <dgm:prSet presAssocID="{6A73A4B1-5558-458B-A77F-0BE008C7820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EC8D044-72E8-4EFE-A43F-B5B24FF0F064}" type="pres">
      <dgm:prSet presAssocID="{DB379A78-A82F-4C6C-A2BF-D68E418F29D4}" presName="spacer" presStyleCnt="0"/>
      <dgm:spPr/>
    </dgm:pt>
    <dgm:pt modelId="{337D5534-3CCD-4B36-BDE8-F7D853CB0F73}" type="pres">
      <dgm:prSet presAssocID="{F0630A4F-D78A-4F90-A865-F2445AD4BE2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324C1E15-811A-4DF6-A29D-BA72E3C9E068}" type="presOf" srcId="{6A73A4B1-5558-458B-A77F-0BE008C7820E}" destId="{F1B9843E-2E7F-4E77-9072-C1002A6F1D59}" srcOrd="0" destOrd="0" presId="urn:microsoft.com/office/officeart/2005/8/layout/vList2"/>
    <dgm:cxn modelId="{D5CAD621-3DCC-427C-911E-FD207075462E}" type="presOf" srcId="{F0630A4F-D78A-4F90-A865-F2445AD4BE2C}" destId="{337D5534-3CCD-4B36-BDE8-F7D853CB0F73}" srcOrd="0" destOrd="0" presId="urn:microsoft.com/office/officeart/2005/8/layout/vList2"/>
    <dgm:cxn modelId="{2ADBFE2A-B096-4414-8DF2-C256E0F7647F}" type="presOf" srcId="{AF11149A-8489-4CD3-8925-414E37908D9C}" destId="{F0EEC698-BFA1-4761-92ED-6F00411EA93F}" srcOrd="0" destOrd="0" presId="urn:microsoft.com/office/officeart/2005/8/layout/vList2"/>
    <dgm:cxn modelId="{6EE34841-F901-4F9E-8B7C-12F277E71E69}" srcId="{AF11149A-8489-4CD3-8925-414E37908D9C}" destId="{D0D1591B-93F1-43EC-BB77-0990AD20F794}" srcOrd="0" destOrd="0" parTransId="{FC3BB23D-6DDF-4823-87B3-5E334AD2914C}" sibTransId="{155552A4-F924-47DB-BE33-98A6954838BA}"/>
    <dgm:cxn modelId="{CD00BA4A-6AF9-46B9-B16B-58487E5799BA}" type="presOf" srcId="{6269FF31-B32F-4D6B-909C-29EFC1C2E3EB}" destId="{A6BE0216-6AA4-4671-87DB-0628888D9C08}" srcOrd="0" destOrd="0" presId="urn:microsoft.com/office/officeart/2005/8/layout/vList2"/>
    <dgm:cxn modelId="{A938A04E-0D6B-414E-B4BB-A8A5FDE887E4}" srcId="{AF11149A-8489-4CD3-8925-414E37908D9C}" destId="{F0630A4F-D78A-4F90-A865-F2445AD4BE2C}" srcOrd="3" destOrd="0" parTransId="{ECA91845-ABCC-4794-AB71-EFBD0B317E17}" sibTransId="{CC64F73B-9D88-4BE8-8C9B-0036DC0891D5}"/>
    <dgm:cxn modelId="{75232354-612D-4B16-A0FA-C4245DAB5747}" srcId="{AF11149A-8489-4CD3-8925-414E37908D9C}" destId="{6269FF31-B32F-4D6B-909C-29EFC1C2E3EB}" srcOrd="1" destOrd="0" parTransId="{F0BB2556-6762-45AD-9E26-62C4CDCC949E}" sibTransId="{5A9C7ED0-8FFC-490C-8CFE-B117538938F1}"/>
    <dgm:cxn modelId="{C2DC4CB5-4443-4814-8644-241A25128C4C}" srcId="{AF11149A-8489-4CD3-8925-414E37908D9C}" destId="{6A73A4B1-5558-458B-A77F-0BE008C7820E}" srcOrd="2" destOrd="0" parTransId="{8A5E4200-307E-487F-A16F-5AB082383C4B}" sibTransId="{DB379A78-A82F-4C6C-A2BF-D68E418F29D4}"/>
    <dgm:cxn modelId="{2B505FE5-2DA2-4B0F-9E55-D19249F3F296}" type="presOf" srcId="{D0D1591B-93F1-43EC-BB77-0990AD20F794}" destId="{CD1DA12B-7C24-4014-A7CD-DF67E87060FF}" srcOrd="0" destOrd="0" presId="urn:microsoft.com/office/officeart/2005/8/layout/vList2"/>
    <dgm:cxn modelId="{A163DC1E-13AD-413F-B8B3-474A1CC11304}" type="presParOf" srcId="{F0EEC698-BFA1-4761-92ED-6F00411EA93F}" destId="{CD1DA12B-7C24-4014-A7CD-DF67E87060FF}" srcOrd="0" destOrd="0" presId="urn:microsoft.com/office/officeart/2005/8/layout/vList2"/>
    <dgm:cxn modelId="{AC2F2233-4981-4D59-8671-32F9025761A1}" type="presParOf" srcId="{F0EEC698-BFA1-4761-92ED-6F00411EA93F}" destId="{AEF27597-A904-4554-819F-2D9E6EA0F26C}" srcOrd="1" destOrd="0" presId="urn:microsoft.com/office/officeart/2005/8/layout/vList2"/>
    <dgm:cxn modelId="{FA975EDC-96E3-4046-A891-1AA083DBEE09}" type="presParOf" srcId="{F0EEC698-BFA1-4761-92ED-6F00411EA93F}" destId="{A6BE0216-6AA4-4671-87DB-0628888D9C08}" srcOrd="2" destOrd="0" presId="urn:microsoft.com/office/officeart/2005/8/layout/vList2"/>
    <dgm:cxn modelId="{DAC11FF2-2F1B-41A3-BE61-FD5D87C83A26}" type="presParOf" srcId="{F0EEC698-BFA1-4761-92ED-6F00411EA93F}" destId="{E8719590-5A95-4DD6-8399-FE8DFE3AD706}" srcOrd="3" destOrd="0" presId="urn:microsoft.com/office/officeart/2005/8/layout/vList2"/>
    <dgm:cxn modelId="{B0050B98-FD84-4DB9-A642-1CE7146A1DDA}" type="presParOf" srcId="{F0EEC698-BFA1-4761-92ED-6F00411EA93F}" destId="{F1B9843E-2E7F-4E77-9072-C1002A6F1D59}" srcOrd="4" destOrd="0" presId="urn:microsoft.com/office/officeart/2005/8/layout/vList2"/>
    <dgm:cxn modelId="{776C2DA4-9A55-46B5-8263-621BC7BBA33F}" type="presParOf" srcId="{F0EEC698-BFA1-4761-92ED-6F00411EA93F}" destId="{8EC8D044-72E8-4EFE-A43F-B5B24FF0F064}" srcOrd="5" destOrd="0" presId="urn:microsoft.com/office/officeart/2005/8/layout/vList2"/>
    <dgm:cxn modelId="{43F98CBF-47F1-4C32-BA50-52C4C88CCB77}" type="presParOf" srcId="{F0EEC698-BFA1-4761-92ED-6F00411EA93F}" destId="{337D5534-3CCD-4B36-BDE8-F7D853CB0F7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3425F4-C892-4027-8AB6-CEACA520901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09F4E63-F38A-4964-9752-64A1865A9D98}">
      <dgm:prSet/>
      <dgm:spPr/>
      <dgm:t>
        <a:bodyPr/>
        <a:lstStyle/>
        <a:p>
          <a:r>
            <a:rPr lang="en-US">
              <a:latin typeface="Calibri Light" panose="020F0302020204030204"/>
            </a:rPr>
            <a:t>Undergo</a:t>
          </a:r>
          <a:r>
            <a:rPr lang="en-US"/>
            <a:t> significant internal change throughout the course of a story. </a:t>
          </a:r>
        </a:p>
      </dgm:t>
    </dgm:pt>
    <dgm:pt modelId="{8BE14F0B-4BC2-4E4D-99FB-C3186BE4EC85}" type="parTrans" cxnId="{B259185D-4BF3-4EDE-9ABA-73826FC3FDD4}">
      <dgm:prSet/>
      <dgm:spPr/>
      <dgm:t>
        <a:bodyPr/>
        <a:lstStyle/>
        <a:p>
          <a:endParaRPr lang="en-US"/>
        </a:p>
      </dgm:t>
    </dgm:pt>
    <dgm:pt modelId="{BF25EC28-6E91-4DF5-8E99-E20ECA994FE4}" type="sibTrans" cxnId="{B259185D-4BF3-4EDE-9ABA-73826FC3FDD4}">
      <dgm:prSet/>
      <dgm:spPr/>
      <dgm:t>
        <a:bodyPr/>
        <a:lstStyle/>
        <a:p>
          <a:endParaRPr lang="en-US"/>
        </a:p>
      </dgm:t>
    </dgm:pt>
    <dgm:pt modelId="{7D6A24FE-FA8B-4898-923A-4724E4E9AFFD}">
      <dgm:prSet/>
      <dgm:spPr/>
      <dgm:t>
        <a:bodyPr/>
        <a:lstStyle/>
        <a:p>
          <a:r>
            <a:rPr lang="en-US">
              <a:latin typeface="Calibri Light" panose="020F0302020204030204"/>
            </a:rPr>
            <a:t>Learn</a:t>
          </a:r>
          <a:r>
            <a:rPr lang="en-US"/>
            <a:t> a lesson or </a:t>
          </a:r>
          <a:r>
            <a:rPr lang="en-US">
              <a:latin typeface="Calibri Light" panose="020F0302020204030204"/>
            </a:rPr>
            <a:t>change</a:t>
          </a:r>
          <a:r>
            <a:rPr lang="en-US"/>
            <a:t> as a person (for better or worse).</a:t>
          </a:r>
        </a:p>
      </dgm:t>
    </dgm:pt>
    <dgm:pt modelId="{8FFBCD34-1515-4375-8E80-C7A448DD2556}" type="parTrans" cxnId="{55C67963-BDB0-4BDC-80CE-7E35677275ED}">
      <dgm:prSet/>
      <dgm:spPr/>
      <dgm:t>
        <a:bodyPr/>
        <a:lstStyle/>
        <a:p>
          <a:endParaRPr lang="en-US"/>
        </a:p>
      </dgm:t>
    </dgm:pt>
    <dgm:pt modelId="{C4BB19ED-7ABF-4FD0-A75F-EB9D13038B21}" type="sibTrans" cxnId="{55C67963-BDB0-4BDC-80CE-7E35677275ED}">
      <dgm:prSet/>
      <dgm:spPr/>
      <dgm:t>
        <a:bodyPr/>
        <a:lstStyle/>
        <a:p>
          <a:endParaRPr lang="en-US"/>
        </a:p>
      </dgm:t>
    </dgm:pt>
    <dgm:pt modelId="{8F14C54E-DC6B-4634-B3B1-92FB52FAF99C}">
      <dgm:prSet/>
      <dgm:spPr/>
      <dgm:t>
        <a:bodyPr/>
        <a:lstStyle/>
        <a:p>
          <a:r>
            <a:rPr lang="en-US"/>
            <a:t>Most protagonists in stories are dynamic.</a:t>
          </a:r>
        </a:p>
      </dgm:t>
    </dgm:pt>
    <dgm:pt modelId="{674A2086-4163-425A-B55F-7D1FD00FD814}" type="parTrans" cxnId="{DF35543C-E481-43C2-9683-79570C69DC60}">
      <dgm:prSet/>
      <dgm:spPr/>
      <dgm:t>
        <a:bodyPr/>
        <a:lstStyle/>
        <a:p>
          <a:endParaRPr lang="en-US"/>
        </a:p>
      </dgm:t>
    </dgm:pt>
    <dgm:pt modelId="{68BAF0DB-62D3-4D17-A531-ABF362D69E04}" type="sibTrans" cxnId="{DF35543C-E481-43C2-9683-79570C69DC60}">
      <dgm:prSet/>
      <dgm:spPr/>
      <dgm:t>
        <a:bodyPr/>
        <a:lstStyle/>
        <a:p>
          <a:endParaRPr lang="en-US"/>
        </a:p>
      </dgm:t>
    </dgm:pt>
    <dgm:pt modelId="{28D0E90C-1D61-4727-AFD1-97E82B345915}" type="pres">
      <dgm:prSet presAssocID="{BD3425F4-C892-4027-8AB6-CEACA5209016}" presName="linear" presStyleCnt="0">
        <dgm:presLayoutVars>
          <dgm:animLvl val="lvl"/>
          <dgm:resizeHandles val="exact"/>
        </dgm:presLayoutVars>
      </dgm:prSet>
      <dgm:spPr/>
    </dgm:pt>
    <dgm:pt modelId="{72BAC734-C823-4F0A-936E-D4F6A4FFB3A8}" type="pres">
      <dgm:prSet presAssocID="{909F4E63-F38A-4964-9752-64A1865A9D9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702E154-BF60-4B82-93F5-62AF8F4148C3}" type="pres">
      <dgm:prSet presAssocID="{BF25EC28-6E91-4DF5-8E99-E20ECA994FE4}" presName="spacer" presStyleCnt="0"/>
      <dgm:spPr/>
    </dgm:pt>
    <dgm:pt modelId="{657AE8D6-5031-4646-BF0A-C100E1FD85B4}" type="pres">
      <dgm:prSet presAssocID="{7D6A24FE-FA8B-4898-923A-4724E4E9AFF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9283F6D-3E3D-42F8-90BC-0919F833B2F2}" type="pres">
      <dgm:prSet presAssocID="{C4BB19ED-7ABF-4FD0-A75F-EB9D13038B21}" presName="spacer" presStyleCnt="0"/>
      <dgm:spPr/>
    </dgm:pt>
    <dgm:pt modelId="{8D505EC9-952A-48A4-80A3-566A9FC46863}" type="pres">
      <dgm:prSet presAssocID="{8F14C54E-DC6B-4634-B3B1-92FB52FAF99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F35543C-E481-43C2-9683-79570C69DC60}" srcId="{BD3425F4-C892-4027-8AB6-CEACA5209016}" destId="{8F14C54E-DC6B-4634-B3B1-92FB52FAF99C}" srcOrd="2" destOrd="0" parTransId="{674A2086-4163-425A-B55F-7D1FD00FD814}" sibTransId="{68BAF0DB-62D3-4D17-A531-ABF362D69E04}"/>
    <dgm:cxn modelId="{B259185D-4BF3-4EDE-9ABA-73826FC3FDD4}" srcId="{BD3425F4-C892-4027-8AB6-CEACA5209016}" destId="{909F4E63-F38A-4964-9752-64A1865A9D98}" srcOrd="0" destOrd="0" parTransId="{8BE14F0B-4BC2-4E4D-99FB-C3186BE4EC85}" sibTransId="{BF25EC28-6E91-4DF5-8E99-E20ECA994FE4}"/>
    <dgm:cxn modelId="{55C67963-BDB0-4BDC-80CE-7E35677275ED}" srcId="{BD3425F4-C892-4027-8AB6-CEACA5209016}" destId="{7D6A24FE-FA8B-4898-923A-4724E4E9AFFD}" srcOrd="1" destOrd="0" parTransId="{8FFBCD34-1515-4375-8E80-C7A448DD2556}" sibTransId="{C4BB19ED-7ABF-4FD0-A75F-EB9D13038B21}"/>
    <dgm:cxn modelId="{61BA3767-48B0-48CE-9617-B9D901B99DA6}" type="presOf" srcId="{7D6A24FE-FA8B-4898-923A-4724E4E9AFFD}" destId="{657AE8D6-5031-4646-BF0A-C100E1FD85B4}" srcOrd="0" destOrd="0" presId="urn:microsoft.com/office/officeart/2005/8/layout/vList2"/>
    <dgm:cxn modelId="{A08F95BC-B58F-42C4-8782-F0D564DE0902}" type="presOf" srcId="{8F14C54E-DC6B-4634-B3B1-92FB52FAF99C}" destId="{8D505EC9-952A-48A4-80A3-566A9FC46863}" srcOrd="0" destOrd="0" presId="urn:microsoft.com/office/officeart/2005/8/layout/vList2"/>
    <dgm:cxn modelId="{85DFECE4-B02A-4123-85B1-1B27C058CAD7}" type="presOf" srcId="{BD3425F4-C892-4027-8AB6-CEACA5209016}" destId="{28D0E90C-1D61-4727-AFD1-97E82B345915}" srcOrd="0" destOrd="0" presId="urn:microsoft.com/office/officeart/2005/8/layout/vList2"/>
    <dgm:cxn modelId="{68D82FF1-F03B-4B1E-8CD0-1C8ABC50C480}" type="presOf" srcId="{909F4E63-F38A-4964-9752-64A1865A9D98}" destId="{72BAC734-C823-4F0A-936E-D4F6A4FFB3A8}" srcOrd="0" destOrd="0" presId="urn:microsoft.com/office/officeart/2005/8/layout/vList2"/>
    <dgm:cxn modelId="{D8B0A6BB-DEA8-4A1B-ADCB-FF87E00DA4C6}" type="presParOf" srcId="{28D0E90C-1D61-4727-AFD1-97E82B345915}" destId="{72BAC734-C823-4F0A-936E-D4F6A4FFB3A8}" srcOrd="0" destOrd="0" presId="urn:microsoft.com/office/officeart/2005/8/layout/vList2"/>
    <dgm:cxn modelId="{D8139BC3-94B2-401D-8AEE-27865049FB79}" type="presParOf" srcId="{28D0E90C-1D61-4727-AFD1-97E82B345915}" destId="{1702E154-BF60-4B82-93F5-62AF8F4148C3}" srcOrd="1" destOrd="0" presId="urn:microsoft.com/office/officeart/2005/8/layout/vList2"/>
    <dgm:cxn modelId="{0F3FEC05-4A4C-4F83-91E0-D5359183E8FD}" type="presParOf" srcId="{28D0E90C-1D61-4727-AFD1-97E82B345915}" destId="{657AE8D6-5031-4646-BF0A-C100E1FD85B4}" srcOrd="2" destOrd="0" presId="urn:microsoft.com/office/officeart/2005/8/layout/vList2"/>
    <dgm:cxn modelId="{9CC07EC4-6231-4159-A4D5-C4C5D6FE0D9A}" type="presParOf" srcId="{28D0E90C-1D61-4727-AFD1-97E82B345915}" destId="{D9283F6D-3E3D-42F8-90BC-0919F833B2F2}" srcOrd="3" destOrd="0" presId="urn:microsoft.com/office/officeart/2005/8/layout/vList2"/>
    <dgm:cxn modelId="{6432AFA6-F546-48EE-BDD3-E0299CAC6EB0}" type="presParOf" srcId="{28D0E90C-1D61-4727-AFD1-97E82B345915}" destId="{8D505EC9-952A-48A4-80A3-566A9FC4686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D3425F4-C892-4027-8AB6-CEACA520901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09F4E63-F38A-4964-9752-64A1865A9D98}">
      <dgm:prSet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Do</a:t>
          </a:r>
          <a:r>
            <a:rPr lang="en-US"/>
            <a:t> not</a:t>
          </a:r>
          <a:r>
            <a:rPr lang="en-US" dirty="0">
              <a:latin typeface="Calibri Light" panose="020F0302020204030204"/>
            </a:rPr>
            <a:t> develop or grow.</a:t>
          </a:r>
          <a:endParaRPr lang="en-US" dirty="0"/>
        </a:p>
      </dgm:t>
    </dgm:pt>
    <dgm:pt modelId="{8BE14F0B-4BC2-4E4D-99FB-C3186BE4EC85}" type="parTrans" cxnId="{B259185D-4BF3-4EDE-9ABA-73826FC3FDD4}">
      <dgm:prSet/>
      <dgm:spPr/>
      <dgm:t>
        <a:bodyPr/>
        <a:lstStyle/>
        <a:p>
          <a:endParaRPr lang="en-US"/>
        </a:p>
      </dgm:t>
    </dgm:pt>
    <dgm:pt modelId="{BF25EC28-6E91-4DF5-8E99-E20ECA994FE4}" type="sibTrans" cxnId="{B259185D-4BF3-4EDE-9ABA-73826FC3FDD4}">
      <dgm:prSet/>
      <dgm:spPr/>
      <dgm:t>
        <a:bodyPr/>
        <a:lstStyle/>
        <a:p>
          <a:endParaRPr lang="en-US"/>
        </a:p>
      </dgm:t>
    </dgm:pt>
    <dgm:pt modelId="{7D6A24FE-FA8B-4898-923A-4724E4E9AFFD}">
      <dgm:prSet phldr="0"/>
      <dgm:spPr/>
      <dgm:t>
        <a:bodyPr/>
        <a:lstStyle/>
        <a:p>
          <a:pPr rtl="0"/>
          <a:r>
            <a:rPr lang="en-US" dirty="0"/>
            <a:t>Many villains are static: They were evil yesterday, they’ll be evil today, and they’ll be evil tomorrow.</a:t>
          </a:r>
        </a:p>
      </dgm:t>
    </dgm:pt>
    <dgm:pt modelId="{8FFBCD34-1515-4375-8E80-C7A448DD2556}" type="parTrans" cxnId="{55C67963-BDB0-4BDC-80CE-7E35677275ED}">
      <dgm:prSet/>
      <dgm:spPr/>
      <dgm:t>
        <a:bodyPr/>
        <a:lstStyle/>
        <a:p>
          <a:endParaRPr lang="en-US"/>
        </a:p>
      </dgm:t>
    </dgm:pt>
    <dgm:pt modelId="{C4BB19ED-7ABF-4FD0-A75F-EB9D13038B21}" type="sibTrans" cxnId="{55C67963-BDB0-4BDC-80CE-7E35677275ED}">
      <dgm:prSet/>
      <dgm:spPr/>
      <dgm:t>
        <a:bodyPr/>
        <a:lstStyle/>
        <a:p>
          <a:endParaRPr lang="en-US"/>
        </a:p>
      </dgm:t>
    </dgm:pt>
    <dgm:pt modelId="{4D648759-7E77-422F-898C-9F37609DC2E8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Do not noticably change over the course of the story.</a:t>
          </a:r>
        </a:p>
      </dgm:t>
    </dgm:pt>
    <dgm:pt modelId="{D52ACA5C-86A8-4D71-A9D5-20E8A45A30BF}" type="parTrans" cxnId="{FCF0AAD5-7835-4BBF-8806-3AF59946D0D1}">
      <dgm:prSet/>
      <dgm:spPr/>
    </dgm:pt>
    <dgm:pt modelId="{1D24787D-FE46-454B-95F1-57054623B7BE}" type="sibTrans" cxnId="{FCF0AAD5-7835-4BBF-8806-3AF59946D0D1}">
      <dgm:prSet/>
      <dgm:spPr/>
    </dgm:pt>
    <dgm:pt modelId="{28D0E90C-1D61-4727-AFD1-97E82B345915}" type="pres">
      <dgm:prSet presAssocID="{BD3425F4-C892-4027-8AB6-CEACA5209016}" presName="linear" presStyleCnt="0">
        <dgm:presLayoutVars>
          <dgm:animLvl val="lvl"/>
          <dgm:resizeHandles val="exact"/>
        </dgm:presLayoutVars>
      </dgm:prSet>
      <dgm:spPr/>
    </dgm:pt>
    <dgm:pt modelId="{72BAC734-C823-4F0A-936E-D4F6A4FFB3A8}" type="pres">
      <dgm:prSet presAssocID="{909F4E63-F38A-4964-9752-64A1865A9D9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702E154-BF60-4B82-93F5-62AF8F4148C3}" type="pres">
      <dgm:prSet presAssocID="{BF25EC28-6E91-4DF5-8E99-E20ECA994FE4}" presName="spacer" presStyleCnt="0"/>
      <dgm:spPr/>
    </dgm:pt>
    <dgm:pt modelId="{6C7DA4CB-A576-469D-90D1-80AE0310027F}" type="pres">
      <dgm:prSet presAssocID="{4D648759-7E77-422F-898C-9F37609DC2E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AC2A43F-5B58-4A2D-B8B5-0D26BECBBFCE}" type="pres">
      <dgm:prSet presAssocID="{1D24787D-FE46-454B-95F1-57054623B7BE}" presName="spacer" presStyleCnt="0"/>
      <dgm:spPr/>
    </dgm:pt>
    <dgm:pt modelId="{657AE8D6-5031-4646-BF0A-C100E1FD85B4}" type="pres">
      <dgm:prSet presAssocID="{7D6A24FE-FA8B-4898-923A-4724E4E9AFF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AE2C941-D38A-42A7-9883-0AA83DC5AB30}" type="presOf" srcId="{4D648759-7E77-422F-898C-9F37609DC2E8}" destId="{6C7DA4CB-A576-469D-90D1-80AE0310027F}" srcOrd="0" destOrd="0" presId="urn:microsoft.com/office/officeart/2005/8/layout/vList2"/>
    <dgm:cxn modelId="{B259185D-4BF3-4EDE-9ABA-73826FC3FDD4}" srcId="{BD3425F4-C892-4027-8AB6-CEACA5209016}" destId="{909F4E63-F38A-4964-9752-64A1865A9D98}" srcOrd="0" destOrd="0" parTransId="{8BE14F0B-4BC2-4E4D-99FB-C3186BE4EC85}" sibTransId="{BF25EC28-6E91-4DF5-8E99-E20ECA994FE4}"/>
    <dgm:cxn modelId="{55C67963-BDB0-4BDC-80CE-7E35677275ED}" srcId="{BD3425F4-C892-4027-8AB6-CEACA5209016}" destId="{7D6A24FE-FA8B-4898-923A-4724E4E9AFFD}" srcOrd="2" destOrd="0" parTransId="{8FFBCD34-1515-4375-8E80-C7A448DD2556}" sibTransId="{C4BB19ED-7ABF-4FD0-A75F-EB9D13038B21}"/>
    <dgm:cxn modelId="{5477158B-5CE1-4A0E-A296-811F92F80136}" type="presOf" srcId="{909F4E63-F38A-4964-9752-64A1865A9D98}" destId="{72BAC734-C823-4F0A-936E-D4F6A4FFB3A8}" srcOrd="0" destOrd="0" presId="urn:microsoft.com/office/officeart/2005/8/layout/vList2"/>
    <dgm:cxn modelId="{FCF0AAD5-7835-4BBF-8806-3AF59946D0D1}" srcId="{BD3425F4-C892-4027-8AB6-CEACA5209016}" destId="{4D648759-7E77-422F-898C-9F37609DC2E8}" srcOrd="1" destOrd="0" parTransId="{D52ACA5C-86A8-4D71-A9D5-20E8A45A30BF}" sibTransId="{1D24787D-FE46-454B-95F1-57054623B7BE}"/>
    <dgm:cxn modelId="{F099FFD8-0B26-4C8C-A60B-546E071237F1}" type="presOf" srcId="{7D6A24FE-FA8B-4898-923A-4724E4E9AFFD}" destId="{657AE8D6-5031-4646-BF0A-C100E1FD85B4}" srcOrd="0" destOrd="0" presId="urn:microsoft.com/office/officeart/2005/8/layout/vList2"/>
    <dgm:cxn modelId="{85DFECE4-B02A-4123-85B1-1B27C058CAD7}" type="presOf" srcId="{BD3425F4-C892-4027-8AB6-CEACA5209016}" destId="{28D0E90C-1D61-4727-AFD1-97E82B345915}" srcOrd="0" destOrd="0" presId="urn:microsoft.com/office/officeart/2005/8/layout/vList2"/>
    <dgm:cxn modelId="{F96D4D75-A444-4CF4-A3D5-37CCB0B2C85A}" type="presParOf" srcId="{28D0E90C-1D61-4727-AFD1-97E82B345915}" destId="{72BAC734-C823-4F0A-936E-D4F6A4FFB3A8}" srcOrd="0" destOrd="0" presId="urn:microsoft.com/office/officeart/2005/8/layout/vList2"/>
    <dgm:cxn modelId="{04579FFA-5EA8-4E91-91D2-A8918E89AE7A}" type="presParOf" srcId="{28D0E90C-1D61-4727-AFD1-97E82B345915}" destId="{1702E154-BF60-4B82-93F5-62AF8F4148C3}" srcOrd="1" destOrd="0" presId="urn:microsoft.com/office/officeart/2005/8/layout/vList2"/>
    <dgm:cxn modelId="{4C45B98C-A4B6-4298-BCCC-17AF12937A1E}" type="presParOf" srcId="{28D0E90C-1D61-4727-AFD1-97E82B345915}" destId="{6C7DA4CB-A576-469D-90D1-80AE0310027F}" srcOrd="2" destOrd="0" presId="urn:microsoft.com/office/officeart/2005/8/layout/vList2"/>
    <dgm:cxn modelId="{3AC880A6-FD04-4C3B-B3B7-A74C7B5E12B3}" type="presParOf" srcId="{28D0E90C-1D61-4727-AFD1-97E82B345915}" destId="{EAC2A43F-5B58-4A2D-B8B5-0D26BECBBFCE}" srcOrd="3" destOrd="0" presId="urn:microsoft.com/office/officeart/2005/8/layout/vList2"/>
    <dgm:cxn modelId="{47FF31CF-899D-4295-B0B9-7187C264C07C}" type="presParOf" srcId="{28D0E90C-1D61-4727-AFD1-97E82B345915}" destId="{657AE8D6-5031-4646-BF0A-C100E1FD85B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D3425F4-C892-4027-8AB6-CEACA520901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09F4E63-F38A-4964-9752-64A1865A9D98}">
      <dgm:prSet phldr="0"/>
      <dgm:spPr/>
      <dgm:t>
        <a:bodyPr/>
        <a:lstStyle/>
        <a:p>
          <a:pPr rtl="0"/>
          <a:r>
            <a:rPr lang="en-US" dirty="0"/>
            <a:t> </a:t>
          </a:r>
          <a:r>
            <a:rPr lang="en-US" dirty="0">
              <a:latin typeface="Calibri Light" panose="020F0302020204030204"/>
            </a:rPr>
            <a:t>are</a:t>
          </a:r>
          <a:r>
            <a:rPr lang="en-US" dirty="0"/>
            <a:t> </a:t>
          </a:r>
          <a:r>
            <a:rPr lang="en-US" dirty="0">
              <a:latin typeface="Calibri Light" panose="020F0302020204030204"/>
            </a:rPr>
            <a:t>deep</a:t>
          </a:r>
          <a:r>
            <a:rPr lang="en-US" dirty="0"/>
            <a:t> and </a:t>
          </a:r>
          <a:r>
            <a:rPr lang="en-US" dirty="0">
              <a:latin typeface="Calibri Light" panose="020F0302020204030204"/>
            </a:rPr>
            <a:t>layered</a:t>
          </a:r>
        </a:p>
      </dgm:t>
    </dgm:pt>
    <dgm:pt modelId="{8BE14F0B-4BC2-4E4D-99FB-C3186BE4EC85}" type="parTrans" cxnId="{B259185D-4BF3-4EDE-9ABA-73826FC3FDD4}">
      <dgm:prSet/>
      <dgm:spPr/>
      <dgm:t>
        <a:bodyPr/>
        <a:lstStyle/>
        <a:p>
          <a:endParaRPr lang="en-US"/>
        </a:p>
      </dgm:t>
    </dgm:pt>
    <dgm:pt modelId="{BF25EC28-6E91-4DF5-8E99-E20ECA994FE4}" type="sibTrans" cxnId="{B259185D-4BF3-4EDE-9ABA-73826FC3FDD4}">
      <dgm:prSet/>
      <dgm:spPr/>
      <dgm:t>
        <a:bodyPr/>
        <a:lstStyle/>
        <a:p>
          <a:endParaRPr lang="en-US"/>
        </a:p>
      </dgm:t>
    </dgm:pt>
    <dgm:pt modelId="{AE5E08B1-18B4-4BBC-9E28-99F5524BE625}">
      <dgm:prSet phldr="0"/>
      <dgm:spPr/>
      <dgm:t>
        <a:bodyPr/>
        <a:lstStyle/>
        <a:p>
          <a:pPr rtl="0"/>
          <a:r>
            <a:rPr lang="en-US" dirty="0"/>
            <a:t>audiences often feel invested in these characters’ goals, successes, failures, strengths, and weaknesses</a:t>
          </a:r>
        </a:p>
      </dgm:t>
    </dgm:pt>
    <dgm:pt modelId="{30B8CEA5-1C15-49B1-A9A6-04F3B99012DD}" type="parTrans" cxnId="{E9617DBC-6A77-4A9B-B0E7-0D06DBF57DE8}">
      <dgm:prSet/>
      <dgm:spPr/>
    </dgm:pt>
    <dgm:pt modelId="{954EDE17-0AE6-41F1-8A88-2850567BC0BD}" type="sibTrans" cxnId="{E9617DBC-6A77-4A9B-B0E7-0D06DBF57DE8}">
      <dgm:prSet/>
      <dgm:spPr/>
    </dgm:pt>
    <dgm:pt modelId="{0A47599C-25F9-4683-A4F7-1C330CAD780A}">
      <dgm:prSet phldr="0"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interesting</a:t>
          </a:r>
          <a:r>
            <a:rPr lang="en-US" dirty="0"/>
            <a:t> to audiences because they feel like real people</a:t>
          </a:r>
        </a:p>
      </dgm:t>
    </dgm:pt>
    <dgm:pt modelId="{A59A0A66-FFEB-49D3-8D9B-019D9974212C}" type="parTrans" cxnId="{07519B26-7356-4CD8-A4EC-57C003D309F5}">
      <dgm:prSet/>
      <dgm:spPr/>
    </dgm:pt>
    <dgm:pt modelId="{A24FF865-1DCB-4261-A4A1-6CB705043199}" type="sibTrans" cxnId="{07519B26-7356-4CD8-A4EC-57C003D309F5}">
      <dgm:prSet/>
      <dgm:spPr/>
    </dgm:pt>
    <dgm:pt modelId="{28D0E90C-1D61-4727-AFD1-97E82B345915}" type="pres">
      <dgm:prSet presAssocID="{BD3425F4-C892-4027-8AB6-CEACA5209016}" presName="linear" presStyleCnt="0">
        <dgm:presLayoutVars>
          <dgm:animLvl val="lvl"/>
          <dgm:resizeHandles val="exact"/>
        </dgm:presLayoutVars>
      </dgm:prSet>
      <dgm:spPr/>
    </dgm:pt>
    <dgm:pt modelId="{72BAC734-C823-4F0A-936E-D4F6A4FFB3A8}" type="pres">
      <dgm:prSet presAssocID="{909F4E63-F38A-4964-9752-64A1865A9D9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D588817-6724-4EA3-93F7-FCE098E124CA}" type="pres">
      <dgm:prSet presAssocID="{BF25EC28-6E91-4DF5-8E99-E20ECA994FE4}" presName="spacer" presStyleCnt="0"/>
      <dgm:spPr/>
    </dgm:pt>
    <dgm:pt modelId="{83DAE0AC-DA44-492A-B629-A046FF26F72C}" type="pres">
      <dgm:prSet presAssocID="{0A47599C-25F9-4683-A4F7-1C330CAD780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BB51F7C-0562-4C61-B853-A0DE498DF7AC}" type="pres">
      <dgm:prSet presAssocID="{A24FF865-1DCB-4261-A4A1-6CB705043199}" presName="spacer" presStyleCnt="0"/>
      <dgm:spPr/>
    </dgm:pt>
    <dgm:pt modelId="{090EFA13-10F3-458F-8D01-E0C2DDF893C4}" type="pres">
      <dgm:prSet presAssocID="{AE5E08B1-18B4-4BBC-9E28-99F5524BE62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1395F14-7E68-4E72-83A0-8CCED2B5E610}" type="presOf" srcId="{909F4E63-F38A-4964-9752-64A1865A9D98}" destId="{72BAC734-C823-4F0A-936E-D4F6A4FFB3A8}" srcOrd="0" destOrd="0" presId="urn:microsoft.com/office/officeart/2005/8/layout/vList2"/>
    <dgm:cxn modelId="{07519B26-7356-4CD8-A4EC-57C003D309F5}" srcId="{BD3425F4-C892-4027-8AB6-CEACA5209016}" destId="{0A47599C-25F9-4683-A4F7-1C330CAD780A}" srcOrd="1" destOrd="0" parTransId="{A59A0A66-FFEB-49D3-8D9B-019D9974212C}" sibTransId="{A24FF865-1DCB-4261-A4A1-6CB705043199}"/>
    <dgm:cxn modelId="{B259185D-4BF3-4EDE-9ABA-73826FC3FDD4}" srcId="{BD3425F4-C892-4027-8AB6-CEACA5209016}" destId="{909F4E63-F38A-4964-9752-64A1865A9D98}" srcOrd="0" destOrd="0" parTransId="{8BE14F0B-4BC2-4E4D-99FB-C3186BE4EC85}" sibTransId="{BF25EC28-6E91-4DF5-8E99-E20ECA994FE4}"/>
    <dgm:cxn modelId="{E9617DBC-6A77-4A9B-B0E7-0D06DBF57DE8}" srcId="{BD3425F4-C892-4027-8AB6-CEACA5209016}" destId="{AE5E08B1-18B4-4BBC-9E28-99F5524BE625}" srcOrd="2" destOrd="0" parTransId="{30B8CEA5-1C15-49B1-A9A6-04F3B99012DD}" sibTransId="{954EDE17-0AE6-41F1-8A88-2850567BC0BD}"/>
    <dgm:cxn modelId="{6D58F7C9-5ADE-4A10-8C20-1A62DDBD75AC}" type="presOf" srcId="{0A47599C-25F9-4683-A4F7-1C330CAD780A}" destId="{83DAE0AC-DA44-492A-B629-A046FF26F72C}" srcOrd="0" destOrd="0" presId="urn:microsoft.com/office/officeart/2005/8/layout/vList2"/>
    <dgm:cxn modelId="{3F174EDB-418C-4FA8-AE55-A15B7A3BBFB2}" type="presOf" srcId="{AE5E08B1-18B4-4BBC-9E28-99F5524BE625}" destId="{090EFA13-10F3-458F-8D01-E0C2DDF893C4}" srcOrd="0" destOrd="0" presId="urn:microsoft.com/office/officeart/2005/8/layout/vList2"/>
    <dgm:cxn modelId="{85DFECE4-B02A-4123-85B1-1B27C058CAD7}" type="presOf" srcId="{BD3425F4-C892-4027-8AB6-CEACA5209016}" destId="{28D0E90C-1D61-4727-AFD1-97E82B345915}" srcOrd="0" destOrd="0" presId="urn:microsoft.com/office/officeart/2005/8/layout/vList2"/>
    <dgm:cxn modelId="{6CCBCFA3-9BEC-4A95-9E42-FC7CD5EC8242}" type="presParOf" srcId="{28D0E90C-1D61-4727-AFD1-97E82B345915}" destId="{72BAC734-C823-4F0A-936E-D4F6A4FFB3A8}" srcOrd="0" destOrd="0" presId="urn:microsoft.com/office/officeart/2005/8/layout/vList2"/>
    <dgm:cxn modelId="{DDEB0B52-ACBF-4EF6-A72A-F9A0B1D16EF7}" type="presParOf" srcId="{28D0E90C-1D61-4727-AFD1-97E82B345915}" destId="{0D588817-6724-4EA3-93F7-FCE098E124CA}" srcOrd="1" destOrd="0" presId="urn:microsoft.com/office/officeart/2005/8/layout/vList2"/>
    <dgm:cxn modelId="{4E42F881-9F8E-4FE9-B584-C3C33A4295DD}" type="presParOf" srcId="{28D0E90C-1D61-4727-AFD1-97E82B345915}" destId="{83DAE0AC-DA44-492A-B629-A046FF26F72C}" srcOrd="2" destOrd="0" presId="urn:microsoft.com/office/officeart/2005/8/layout/vList2"/>
    <dgm:cxn modelId="{E616E4E8-8453-4013-B46F-EB4D9876568E}" type="presParOf" srcId="{28D0E90C-1D61-4727-AFD1-97E82B345915}" destId="{3BB51F7C-0562-4C61-B853-A0DE498DF7AC}" srcOrd="3" destOrd="0" presId="urn:microsoft.com/office/officeart/2005/8/layout/vList2"/>
    <dgm:cxn modelId="{59D8F44A-BBAD-4A87-88B6-32EE6C5ED18F}" type="presParOf" srcId="{28D0E90C-1D61-4727-AFD1-97E82B345915}" destId="{090EFA13-10F3-458F-8D01-E0C2DDF893C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D3425F4-C892-4027-8AB6-CEACA520901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09F4E63-F38A-4964-9752-64A1865A9D98}">
      <dgm:prSet phldr="0"/>
      <dgm:spPr/>
      <dgm:t>
        <a:bodyPr/>
        <a:lstStyle/>
        <a:p>
          <a:pPr rtl="0"/>
          <a:r>
            <a:rPr lang="en-US" dirty="0"/>
            <a:t> two-dimensional character </a:t>
          </a:r>
        </a:p>
      </dgm:t>
    </dgm:pt>
    <dgm:pt modelId="{8BE14F0B-4BC2-4E4D-99FB-C3186BE4EC85}" type="parTrans" cxnId="{B259185D-4BF3-4EDE-9ABA-73826FC3FDD4}">
      <dgm:prSet/>
      <dgm:spPr/>
      <dgm:t>
        <a:bodyPr/>
        <a:lstStyle/>
        <a:p>
          <a:endParaRPr lang="en-US"/>
        </a:p>
      </dgm:t>
    </dgm:pt>
    <dgm:pt modelId="{BF25EC28-6E91-4DF5-8E99-E20ECA994FE4}" type="sibTrans" cxnId="{B259185D-4BF3-4EDE-9ABA-73826FC3FDD4}">
      <dgm:prSet/>
      <dgm:spPr/>
      <dgm:t>
        <a:bodyPr/>
        <a:lstStyle/>
        <a:p>
          <a:endParaRPr lang="en-US"/>
        </a:p>
      </dgm:t>
    </dgm:pt>
    <dgm:pt modelId="{7D6A24FE-FA8B-4898-923A-4724E4E9AFFD}">
      <dgm:prSet phldr="0"/>
      <dgm:spPr/>
      <dgm:t>
        <a:bodyPr/>
        <a:lstStyle/>
        <a:p>
          <a:pPr rtl="0"/>
          <a:r>
            <a:rPr lang="en-US" dirty="0"/>
            <a:t>lacking depth or a real personality</a:t>
          </a:r>
        </a:p>
      </dgm:t>
    </dgm:pt>
    <dgm:pt modelId="{8FFBCD34-1515-4375-8E80-C7A448DD2556}" type="parTrans" cxnId="{55C67963-BDB0-4BDC-80CE-7E35677275ED}">
      <dgm:prSet/>
      <dgm:spPr/>
      <dgm:t>
        <a:bodyPr/>
        <a:lstStyle/>
        <a:p>
          <a:endParaRPr lang="en-US"/>
        </a:p>
      </dgm:t>
    </dgm:pt>
    <dgm:pt modelId="{C4BB19ED-7ABF-4FD0-A75F-EB9D13038B21}" type="sibTrans" cxnId="{55C67963-BDB0-4BDC-80CE-7E35677275ED}">
      <dgm:prSet/>
      <dgm:spPr/>
      <dgm:t>
        <a:bodyPr/>
        <a:lstStyle/>
        <a:p>
          <a:endParaRPr lang="en-US"/>
        </a:p>
      </dgm:t>
    </dgm:pt>
    <dgm:pt modelId="{8F14C54E-DC6B-4634-B3B1-92FB52FAF99C}">
      <dgm:prSet phldr="0"/>
      <dgm:spPr/>
      <dgm:t>
        <a:bodyPr/>
        <a:lstStyle/>
        <a:p>
          <a:pPr rtl="0"/>
          <a:r>
            <a:rPr lang="en-US" dirty="0"/>
            <a:t>Often considered “stock characters,” flat characters can often be summarized in one word (like “bully” or “love interest”) </a:t>
          </a:r>
        </a:p>
      </dgm:t>
    </dgm:pt>
    <dgm:pt modelId="{674A2086-4163-425A-B55F-7D1FD00FD814}" type="parTrans" cxnId="{DF35543C-E481-43C2-9683-79570C69DC60}">
      <dgm:prSet/>
      <dgm:spPr/>
      <dgm:t>
        <a:bodyPr/>
        <a:lstStyle/>
        <a:p>
          <a:endParaRPr lang="en-US"/>
        </a:p>
      </dgm:t>
    </dgm:pt>
    <dgm:pt modelId="{68BAF0DB-62D3-4D17-A531-ABF362D69E04}" type="sibTrans" cxnId="{DF35543C-E481-43C2-9683-79570C69DC60}">
      <dgm:prSet/>
      <dgm:spPr/>
      <dgm:t>
        <a:bodyPr/>
        <a:lstStyle/>
        <a:p>
          <a:endParaRPr lang="en-US"/>
        </a:p>
      </dgm:t>
    </dgm:pt>
    <dgm:pt modelId="{28D0E90C-1D61-4727-AFD1-97E82B345915}" type="pres">
      <dgm:prSet presAssocID="{BD3425F4-C892-4027-8AB6-CEACA5209016}" presName="linear" presStyleCnt="0">
        <dgm:presLayoutVars>
          <dgm:animLvl val="lvl"/>
          <dgm:resizeHandles val="exact"/>
        </dgm:presLayoutVars>
      </dgm:prSet>
      <dgm:spPr/>
    </dgm:pt>
    <dgm:pt modelId="{72BAC734-C823-4F0A-936E-D4F6A4FFB3A8}" type="pres">
      <dgm:prSet presAssocID="{909F4E63-F38A-4964-9752-64A1865A9D9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702E154-BF60-4B82-93F5-62AF8F4148C3}" type="pres">
      <dgm:prSet presAssocID="{BF25EC28-6E91-4DF5-8E99-E20ECA994FE4}" presName="spacer" presStyleCnt="0"/>
      <dgm:spPr/>
    </dgm:pt>
    <dgm:pt modelId="{657AE8D6-5031-4646-BF0A-C100E1FD85B4}" type="pres">
      <dgm:prSet presAssocID="{7D6A24FE-FA8B-4898-923A-4724E4E9AFF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9283F6D-3E3D-42F8-90BC-0919F833B2F2}" type="pres">
      <dgm:prSet presAssocID="{C4BB19ED-7ABF-4FD0-A75F-EB9D13038B21}" presName="spacer" presStyleCnt="0"/>
      <dgm:spPr/>
    </dgm:pt>
    <dgm:pt modelId="{8D505EC9-952A-48A4-80A3-566A9FC46863}" type="pres">
      <dgm:prSet presAssocID="{8F14C54E-DC6B-4634-B3B1-92FB52FAF99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F35543C-E481-43C2-9683-79570C69DC60}" srcId="{BD3425F4-C892-4027-8AB6-CEACA5209016}" destId="{8F14C54E-DC6B-4634-B3B1-92FB52FAF99C}" srcOrd="2" destOrd="0" parTransId="{674A2086-4163-425A-B55F-7D1FD00FD814}" sibTransId="{68BAF0DB-62D3-4D17-A531-ABF362D69E04}"/>
    <dgm:cxn modelId="{B259185D-4BF3-4EDE-9ABA-73826FC3FDD4}" srcId="{BD3425F4-C892-4027-8AB6-CEACA5209016}" destId="{909F4E63-F38A-4964-9752-64A1865A9D98}" srcOrd="0" destOrd="0" parTransId="{8BE14F0B-4BC2-4E4D-99FB-C3186BE4EC85}" sibTransId="{BF25EC28-6E91-4DF5-8E99-E20ECA994FE4}"/>
    <dgm:cxn modelId="{55C67963-BDB0-4BDC-80CE-7E35677275ED}" srcId="{BD3425F4-C892-4027-8AB6-CEACA5209016}" destId="{7D6A24FE-FA8B-4898-923A-4724E4E9AFFD}" srcOrd="1" destOrd="0" parTransId="{8FFBCD34-1515-4375-8E80-C7A448DD2556}" sibTransId="{C4BB19ED-7ABF-4FD0-A75F-EB9D13038B21}"/>
    <dgm:cxn modelId="{61BA3767-48B0-48CE-9617-B9D901B99DA6}" type="presOf" srcId="{7D6A24FE-FA8B-4898-923A-4724E4E9AFFD}" destId="{657AE8D6-5031-4646-BF0A-C100E1FD85B4}" srcOrd="0" destOrd="0" presId="urn:microsoft.com/office/officeart/2005/8/layout/vList2"/>
    <dgm:cxn modelId="{A08F95BC-B58F-42C4-8782-F0D564DE0902}" type="presOf" srcId="{8F14C54E-DC6B-4634-B3B1-92FB52FAF99C}" destId="{8D505EC9-952A-48A4-80A3-566A9FC46863}" srcOrd="0" destOrd="0" presId="urn:microsoft.com/office/officeart/2005/8/layout/vList2"/>
    <dgm:cxn modelId="{85DFECE4-B02A-4123-85B1-1B27C058CAD7}" type="presOf" srcId="{BD3425F4-C892-4027-8AB6-CEACA5209016}" destId="{28D0E90C-1D61-4727-AFD1-97E82B345915}" srcOrd="0" destOrd="0" presId="urn:microsoft.com/office/officeart/2005/8/layout/vList2"/>
    <dgm:cxn modelId="{68D82FF1-F03B-4B1E-8CD0-1C8ABC50C480}" type="presOf" srcId="{909F4E63-F38A-4964-9752-64A1865A9D98}" destId="{72BAC734-C823-4F0A-936E-D4F6A4FFB3A8}" srcOrd="0" destOrd="0" presId="urn:microsoft.com/office/officeart/2005/8/layout/vList2"/>
    <dgm:cxn modelId="{D8B0A6BB-DEA8-4A1B-ADCB-FF87E00DA4C6}" type="presParOf" srcId="{28D0E90C-1D61-4727-AFD1-97E82B345915}" destId="{72BAC734-C823-4F0A-936E-D4F6A4FFB3A8}" srcOrd="0" destOrd="0" presId="urn:microsoft.com/office/officeart/2005/8/layout/vList2"/>
    <dgm:cxn modelId="{D8139BC3-94B2-401D-8AEE-27865049FB79}" type="presParOf" srcId="{28D0E90C-1D61-4727-AFD1-97E82B345915}" destId="{1702E154-BF60-4B82-93F5-62AF8F4148C3}" srcOrd="1" destOrd="0" presId="urn:microsoft.com/office/officeart/2005/8/layout/vList2"/>
    <dgm:cxn modelId="{0F3FEC05-4A4C-4F83-91E0-D5359183E8FD}" type="presParOf" srcId="{28D0E90C-1D61-4727-AFD1-97E82B345915}" destId="{657AE8D6-5031-4646-BF0A-C100E1FD85B4}" srcOrd="2" destOrd="0" presId="urn:microsoft.com/office/officeart/2005/8/layout/vList2"/>
    <dgm:cxn modelId="{9CC07EC4-6231-4159-A4D5-C4C5D6FE0D9A}" type="presParOf" srcId="{28D0E90C-1D61-4727-AFD1-97E82B345915}" destId="{D9283F6D-3E3D-42F8-90BC-0919F833B2F2}" srcOrd="3" destOrd="0" presId="urn:microsoft.com/office/officeart/2005/8/layout/vList2"/>
    <dgm:cxn modelId="{6432AFA6-F546-48EE-BDD3-E0299CAC6EB0}" type="presParOf" srcId="{28D0E90C-1D61-4727-AFD1-97E82B345915}" destId="{8D505EC9-952A-48A4-80A3-566A9FC4686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D6E1E3-C373-46A7-B2EA-99164BB82A2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DEE2AB7-49AF-4ADC-B67B-C33EA1B6E629}">
      <dgm:prSet/>
      <dgm:spPr/>
      <dgm:t>
        <a:bodyPr/>
        <a:lstStyle/>
        <a:p>
          <a:r>
            <a:rPr lang="en-US" dirty="0"/>
            <a:t>The writer directly comments on the personality of the character.</a:t>
          </a:r>
        </a:p>
      </dgm:t>
    </dgm:pt>
    <dgm:pt modelId="{DD2DBDCD-E3EE-40AC-A39A-C8AC5A59036A}" type="parTrans" cxnId="{D857EA15-9734-4824-9EBF-6D2DDAE75A48}">
      <dgm:prSet/>
      <dgm:spPr/>
      <dgm:t>
        <a:bodyPr/>
        <a:lstStyle/>
        <a:p>
          <a:endParaRPr lang="en-US"/>
        </a:p>
      </dgm:t>
    </dgm:pt>
    <dgm:pt modelId="{27522B9F-C843-44D4-AB14-C11DB2FA08B5}" type="sibTrans" cxnId="{D857EA15-9734-4824-9EBF-6D2DDAE75A48}">
      <dgm:prSet/>
      <dgm:spPr/>
      <dgm:t>
        <a:bodyPr/>
        <a:lstStyle/>
        <a:p>
          <a:endParaRPr lang="en-US"/>
        </a:p>
      </dgm:t>
    </dgm:pt>
    <dgm:pt modelId="{98F75C95-CC71-4B7A-8F82-807A2DEC39C2}">
      <dgm:prSet/>
      <dgm:spPr/>
      <dgm:t>
        <a:bodyPr/>
        <a:lstStyle/>
        <a:p>
          <a:r>
            <a:rPr lang="en-US" dirty="0"/>
            <a:t>The personality of the character is revealed directly by the narrator, another character, or the character themself.</a:t>
          </a:r>
        </a:p>
      </dgm:t>
    </dgm:pt>
    <dgm:pt modelId="{E84C7435-3F43-4138-B907-815FA03A1476}" type="parTrans" cxnId="{EB5E94A0-2EA7-4F28-8167-230D6B1AAF09}">
      <dgm:prSet/>
      <dgm:spPr/>
      <dgm:t>
        <a:bodyPr/>
        <a:lstStyle/>
        <a:p>
          <a:endParaRPr lang="en-US"/>
        </a:p>
      </dgm:t>
    </dgm:pt>
    <dgm:pt modelId="{7BE6E683-9E6D-4CD2-82DF-4CCAC1FC6C1F}" type="sibTrans" cxnId="{EB5E94A0-2EA7-4F28-8167-230D6B1AAF09}">
      <dgm:prSet/>
      <dgm:spPr/>
      <dgm:t>
        <a:bodyPr/>
        <a:lstStyle/>
        <a:p>
          <a:endParaRPr lang="en-US"/>
        </a:p>
      </dgm:t>
    </dgm:pt>
    <dgm:pt modelId="{D26EC55E-0987-487C-A7FB-A49240928436}">
      <dgm:prSet/>
      <dgm:spPr/>
      <dgm:t>
        <a:bodyPr/>
        <a:lstStyle/>
        <a:p>
          <a:pPr rtl="0"/>
          <a:r>
            <a:rPr lang="en-US" dirty="0"/>
            <a:t>The writer </a:t>
          </a:r>
          <a:r>
            <a:rPr lang="en-US" dirty="0">
              <a:latin typeface="Calibri Light" panose="020F0302020204030204"/>
            </a:rPr>
            <a:t>TELLS the</a:t>
          </a:r>
          <a:r>
            <a:rPr lang="en-US" dirty="0"/>
            <a:t> readers about the character</a:t>
          </a:r>
          <a:r>
            <a:rPr lang="en-US" dirty="0">
              <a:latin typeface="Calibri Light" panose="020F0302020204030204"/>
            </a:rPr>
            <a:t>, we don't have to infer.</a:t>
          </a:r>
          <a:endParaRPr lang="en-US" dirty="0"/>
        </a:p>
      </dgm:t>
    </dgm:pt>
    <dgm:pt modelId="{E4DCE605-BC0B-4D88-B7BF-BB263956C883}" type="parTrans" cxnId="{33C36262-1677-468B-B47E-2276B4B5F16A}">
      <dgm:prSet/>
      <dgm:spPr/>
      <dgm:t>
        <a:bodyPr/>
        <a:lstStyle/>
        <a:p>
          <a:endParaRPr lang="en-US"/>
        </a:p>
      </dgm:t>
    </dgm:pt>
    <dgm:pt modelId="{5C452162-5A28-4DE2-AEB4-6CFEE16F1C46}" type="sibTrans" cxnId="{33C36262-1677-468B-B47E-2276B4B5F16A}">
      <dgm:prSet/>
      <dgm:spPr/>
      <dgm:t>
        <a:bodyPr/>
        <a:lstStyle/>
        <a:p>
          <a:endParaRPr lang="en-US"/>
        </a:p>
      </dgm:t>
    </dgm:pt>
    <dgm:pt modelId="{7E51E2F4-E83E-4FB0-B2DA-A443B40DA27F}" type="pres">
      <dgm:prSet presAssocID="{1DD6E1E3-C373-46A7-B2EA-99164BB82A2D}" presName="linear" presStyleCnt="0">
        <dgm:presLayoutVars>
          <dgm:animLvl val="lvl"/>
          <dgm:resizeHandles val="exact"/>
        </dgm:presLayoutVars>
      </dgm:prSet>
      <dgm:spPr/>
    </dgm:pt>
    <dgm:pt modelId="{8BB0AA36-52C5-4B19-9DE3-BF0705D50B5D}" type="pres">
      <dgm:prSet presAssocID="{EDEE2AB7-49AF-4ADC-B67B-C33EA1B6E62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3A1CF16-7CF0-41DF-BF70-3B6AC1704E9B}" type="pres">
      <dgm:prSet presAssocID="{27522B9F-C843-44D4-AB14-C11DB2FA08B5}" presName="spacer" presStyleCnt="0"/>
      <dgm:spPr/>
    </dgm:pt>
    <dgm:pt modelId="{04142BFA-7E41-48CD-BD8B-6579D3980142}" type="pres">
      <dgm:prSet presAssocID="{98F75C95-CC71-4B7A-8F82-807A2DEC39C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EB48024-9E8B-495E-8702-C72880942AC7}" type="pres">
      <dgm:prSet presAssocID="{7BE6E683-9E6D-4CD2-82DF-4CCAC1FC6C1F}" presName="spacer" presStyleCnt="0"/>
      <dgm:spPr/>
    </dgm:pt>
    <dgm:pt modelId="{8E0D0711-D44F-4F84-BA0A-FE1BE610C93C}" type="pres">
      <dgm:prSet presAssocID="{D26EC55E-0987-487C-A7FB-A4924092843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857EA15-9734-4824-9EBF-6D2DDAE75A48}" srcId="{1DD6E1E3-C373-46A7-B2EA-99164BB82A2D}" destId="{EDEE2AB7-49AF-4ADC-B67B-C33EA1B6E629}" srcOrd="0" destOrd="0" parTransId="{DD2DBDCD-E3EE-40AC-A39A-C8AC5A59036A}" sibTransId="{27522B9F-C843-44D4-AB14-C11DB2FA08B5}"/>
    <dgm:cxn modelId="{8FAAE229-DDBD-423A-8926-8BB3EAACBDDF}" type="presOf" srcId="{EDEE2AB7-49AF-4ADC-B67B-C33EA1B6E629}" destId="{8BB0AA36-52C5-4B19-9DE3-BF0705D50B5D}" srcOrd="0" destOrd="0" presId="urn:microsoft.com/office/officeart/2005/8/layout/vList2"/>
    <dgm:cxn modelId="{AE2C1C5D-8CC8-4EDA-BA22-3A0653B32CEB}" type="presOf" srcId="{1DD6E1E3-C373-46A7-B2EA-99164BB82A2D}" destId="{7E51E2F4-E83E-4FB0-B2DA-A443B40DA27F}" srcOrd="0" destOrd="0" presId="urn:microsoft.com/office/officeart/2005/8/layout/vList2"/>
    <dgm:cxn modelId="{33C36262-1677-468B-B47E-2276B4B5F16A}" srcId="{1DD6E1E3-C373-46A7-B2EA-99164BB82A2D}" destId="{D26EC55E-0987-487C-A7FB-A49240928436}" srcOrd="2" destOrd="0" parTransId="{E4DCE605-BC0B-4D88-B7BF-BB263956C883}" sibTransId="{5C452162-5A28-4DE2-AEB4-6CFEE16F1C46}"/>
    <dgm:cxn modelId="{DCD42C79-2245-49BB-9CA0-7ADD871CDBC9}" type="presOf" srcId="{D26EC55E-0987-487C-A7FB-A49240928436}" destId="{8E0D0711-D44F-4F84-BA0A-FE1BE610C93C}" srcOrd="0" destOrd="0" presId="urn:microsoft.com/office/officeart/2005/8/layout/vList2"/>
    <dgm:cxn modelId="{EB5E94A0-2EA7-4F28-8167-230D6B1AAF09}" srcId="{1DD6E1E3-C373-46A7-B2EA-99164BB82A2D}" destId="{98F75C95-CC71-4B7A-8F82-807A2DEC39C2}" srcOrd="1" destOrd="0" parTransId="{E84C7435-3F43-4138-B907-815FA03A1476}" sibTransId="{7BE6E683-9E6D-4CD2-82DF-4CCAC1FC6C1F}"/>
    <dgm:cxn modelId="{62A29AAA-1E48-40CA-B979-AA7515FBA9DC}" type="presOf" srcId="{98F75C95-CC71-4B7A-8F82-807A2DEC39C2}" destId="{04142BFA-7E41-48CD-BD8B-6579D3980142}" srcOrd="0" destOrd="0" presId="urn:microsoft.com/office/officeart/2005/8/layout/vList2"/>
    <dgm:cxn modelId="{48561004-5867-4C69-B531-E959824617EE}" type="presParOf" srcId="{7E51E2F4-E83E-4FB0-B2DA-A443B40DA27F}" destId="{8BB0AA36-52C5-4B19-9DE3-BF0705D50B5D}" srcOrd="0" destOrd="0" presId="urn:microsoft.com/office/officeart/2005/8/layout/vList2"/>
    <dgm:cxn modelId="{089E1EA5-7503-4768-8AF3-F86E2686BB57}" type="presParOf" srcId="{7E51E2F4-E83E-4FB0-B2DA-A443B40DA27F}" destId="{63A1CF16-7CF0-41DF-BF70-3B6AC1704E9B}" srcOrd="1" destOrd="0" presId="urn:microsoft.com/office/officeart/2005/8/layout/vList2"/>
    <dgm:cxn modelId="{11FB880F-8607-4A90-8A65-819E00D5BA54}" type="presParOf" srcId="{7E51E2F4-E83E-4FB0-B2DA-A443B40DA27F}" destId="{04142BFA-7E41-48CD-BD8B-6579D3980142}" srcOrd="2" destOrd="0" presId="urn:microsoft.com/office/officeart/2005/8/layout/vList2"/>
    <dgm:cxn modelId="{113DE515-DA26-47EE-B640-968B3AC5698A}" type="presParOf" srcId="{7E51E2F4-E83E-4FB0-B2DA-A443B40DA27F}" destId="{2EB48024-9E8B-495E-8702-C72880942AC7}" srcOrd="3" destOrd="0" presId="urn:microsoft.com/office/officeart/2005/8/layout/vList2"/>
    <dgm:cxn modelId="{D7075ACC-05D5-4A1E-ABB6-86C0BEDB498F}" type="presParOf" srcId="{7E51E2F4-E83E-4FB0-B2DA-A443B40DA27F}" destId="{8E0D0711-D44F-4F84-BA0A-FE1BE610C93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A67A3D-1251-4C38-B3EE-9A8AC305F4F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5A05C9B8-D9CD-44FF-90BE-1F2AF211A9C3}">
      <dgm:prSet/>
      <dgm:spPr/>
      <dgm:t>
        <a:bodyPr/>
        <a:lstStyle/>
        <a:p>
          <a:r>
            <a:rPr lang="en-US" dirty="0"/>
            <a:t>The writer doesn't directly comment on the personality of the character.</a:t>
          </a:r>
        </a:p>
      </dgm:t>
    </dgm:pt>
    <dgm:pt modelId="{B6B8762A-DF85-4633-A258-AC943F2BEEDA}" type="parTrans" cxnId="{A9D094B7-FDE6-48F7-B83C-832C6B226A7D}">
      <dgm:prSet/>
      <dgm:spPr/>
      <dgm:t>
        <a:bodyPr/>
        <a:lstStyle/>
        <a:p>
          <a:endParaRPr lang="en-US"/>
        </a:p>
      </dgm:t>
    </dgm:pt>
    <dgm:pt modelId="{9FD56111-F9E8-4F9E-96E4-433BB97C38E4}" type="sibTrans" cxnId="{A9D094B7-FDE6-48F7-B83C-832C6B226A7D}">
      <dgm:prSet/>
      <dgm:spPr/>
      <dgm:t>
        <a:bodyPr/>
        <a:lstStyle/>
        <a:p>
          <a:endParaRPr lang="en-US"/>
        </a:p>
      </dgm:t>
    </dgm:pt>
    <dgm:pt modelId="{1360382A-B4BD-45B2-A1FE-324A5580F45C}">
      <dgm:prSet/>
      <dgm:spPr/>
      <dgm:t>
        <a:bodyPr/>
        <a:lstStyle/>
        <a:p>
          <a:r>
            <a:rPr lang="en-US" dirty="0"/>
            <a:t>The personality of the character is revealed through thoughts, words, actions of the character and reactions of other characters to this particular character.</a:t>
          </a:r>
        </a:p>
      </dgm:t>
    </dgm:pt>
    <dgm:pt modelId="{30B18F60-785F-4DF4-8D9E-D7D8F39B710E}" type="parTrans" cxnId="{5E43870E-75D3-410B-822A-57722ED218AB}">
      <dgm:prSet/>
      <dgm:spPr/>
      <dgm:t>
        <a:bodyPr/>
        <a:lstStyle/>
        <a:p>
          <a:endParaRPr lang="en-US"/>
        </a:p>
      </dgm:t>
    </dgm:pt>
    <dgm:pt modelId="{1A4B9835-1B85-4AF3-8E92-0BF34B6F47E8}" type="sibTrans" cxnId="{5E43870E-75D3-410B-822A-57722ED218AB}">
      <dgm:prSet/>
      <dgm:spPr/>
      <dgm:t>
        <a:bodyPr/>
        <a:lstStyle/>
        <a:p>
          <a:endParaRPr lang="en-US"/>
        </a:p>
      </dgm:t>
    </dgm:pt>
    <dgm:pt modelId="{FB5F72B7-1657-4435-B245-A4695105E0C3}">
      <dgm:prSet/>
      <dgm:spPr/>
      <dgm:t>
        <a:bodyPr/>
        <a:lstStyle/>
        <a:p>
          <a:pPr rtl="0"/>
          <a:r>
            <a:rPr lang="en-US" dirty="0"/>
            <a:t>The writer SHOWS us what the character is like</a:t>
          </a:r>
          <a:r>
            <a:rPr lang="en-US" dirty="0">
              <a:latin typeface="Calibri Light" panose="020F0302020204030204"/>
            </a:rPr>
            <a:t>.  This requires inference from the reader.</a:t>
          </a:r>
          <a:endParaRPr lang="en-US" dirty="0"/>
        </a:p>
      </dgm:t>
    </dgm:pt>
    <dgm:pt modelId="{5C48CF38-DCF5-452B-8BBD-3ED2D4A006A5}" type="parTrans" cxnId="{67FD266D-0325-4D4B-B4CA-9CF05E6D27E1}">
      <dgm:prSet/>
      <dgm:spPr/>
      <dgm:t>
        <a:bodyPr/>
        <a:lstStyle/>
        <a:p>
          <a:endParaRPr lang="en-US"/>
        </a:p>
      </dgm:t>
    </dgm:pt>
    <dgm:pt modelId="{46F3F76C-2665-4E7A-B67B-B710DFD0DDC3}" type="sibTrans" cxnId="{67FD266D-0325-4D4B-B4CA-9CF05E6D27E1}">
      <dgm:prSet/>
      <dgm:spPr/>
      <dgm:t>
        <a:bodyPr/>
        <a:lstStyle/>
        <a:p>
          <a:endParaRPr lang="en-US"/>
        </a:p>
      </dgm:t>
    </dgm:pt>
    <dgm:pt modelId="{52DE0DF1-AABF-4F98-A43E-43EBE13F13B6}" type="pres">
      <dgm:prSet presAssocID="{73A67A3D-1251-4C38-B3EE-9A8AC305F4F0}" presName="linear" presStyleCnt="0">
        <dgm:presLayoutVars>
          <dgm:animLvl val="lvl"/>
          <dgm:resizeHandles val="exact"/>
        </dgm:presLayoutVars>
      </dgm:prSet>
      <dgm:spPr/>
    </dgm:pt>
    <dgm:pt modelId="{33741749-8A03-4974-A60A-E8B66386452C}" type="pres">
      <dgm:prSet presAssocID="{5A05C9B8-D9CD-44FF-90BE-1F2AF211A9C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C227A7A7-0B63-4FAB-97A6-2A676DF1DA22}" type="pres">
      <dgm:prSet presAssocID="{9FD56111-F9E8-4F9E-96E4-433BB97C38E4}" presName="spacer" presStyleCnt="0"/>
      <dgm:spPr/>
    </dgm:pt>
    <dgm:pt modelId="{34EAFC75-F868-44E8-80DA-7565CB9E6A1D}" type="pres">
      <dgm:prSet presAssocID="{1360382A-B4BD-45B2-A1FE-324A5580F45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058AFF7-C05C-4DB5-9E3D-0DEC1438C2A3}" type="pres">
      <dgm:prSet presAssocID="{1A4B9835-1B85-4AF3-8E92-0BF34B6F47E8}" presName="spacer" presStyleCnt="0"/>
      <dgm:spPr/>
    </dgm:pt>
    <dgm:pt modelId="{34F2FFC2-7DB9-4EF6-A8AE-0BA136778269}" type="pres">
      <dgm:prSet presAssocID="{FB5F72B7-1657-4435-B245-A4695105E0C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E43870E-75D3-410B-822A-57722ED218AB}" srcId="{73A67A3D-1251-4C38-B3EE-9A8AC305F4F0}" destId="{1360382A-B4BD-45B2-A1FE-324A5580F45C}" srcOrd="1" destOrd="0" parTransId="{30B18F60-785F-4DF4-8D9E-D7D8F39B710E}" sibTransId="{1A4B9835-1B85-4AF3-8E92-0BF34B6F47E8}"/>
    <dgm:cxn modelId="{311AC45C-3109-457A-91AA-AF9C1D9C0EF8}" type="presOf" srcId="{1360382A-B4BD-45B2-A1FE-324A5580F45C}" destId="{34EAFC75-F868-44E8-80DA-7565CB9E6A1D}" srcOrd="0" destOrd="0" presId="urn:microsoft.com/office/officeart/2005/8/layout/vList2"/>
    <dgm:cxn modelId="{67FD266D-0325-4D4B-B4CA-9CF05E6D27E1}" srcId="{73A67A3D-1251-4C38-B3EE-9A8AC305F4F0}" destId="{FB5F72B7-1657-4435-B245-A4695105E0C3}" srcOrd="2" destOrd="0" parTransId="{5C48CF38-DCF5-452B-8BBD-3ED2D4A006A5}" sibTransId="{46F3F76C-2665-4E7A-B67B-B710DFD0DDC3}"/>
    <dgm:cxn modelId="{25B7D494-E139-4948-9CAD-96E99E47533A}" type="presOf" srcId="{FB5F72B7-1657-4435-B245-A4695105E0C3}" destId="{34F2FFC2-7DB9-4EF6-A8AE-0BA136778269}" srcOrd="0" destOrd="0" presId="urn:microsoft.com/office/officeart/2005/8/layout/vList2"/>
    <dgm:cxn modelId="{CB561AA2-8726-4CF1-A260-1929843B6E7B}" type="presOf" srcId="{73A67A3D-1251-4C38-B3EE-9A8AC305F4F0}" destId="{52DE0DF1-AABF-4F98-A43E-43EBE13F13B6}" srcOrd="0" destOrd="0" presId="urn:microsoft.com/office/officeart/2005/8/layout/vList2"/>
    <dgm:cxn modelId="{A9D094B7-FDE6-48F7-B83C-832C6B226A7D}" srcId="{73A67A3D-1251-4C38-B3EE-9A8AC305F4F0}" destId="{5A05C9B8-D9CD-44FF-90BE-1F2AF211A9C3}" srcOrd="0" destOrd="0" parTransId="{B6B8762A-DF85-4633-A258-AC943F2BEEDA}" sibTransId="{9FD56111-F9E8-4F9E-96E4-433BB97C38E4}"/>
    <dgm:cxn modelId="{05E9FFC2-39C7-4E05-8EE1-41DCCBA5F367}" type="presOf" srcId="{5A05C9B8-D9CD-44FF-90BE-1F2AF211A9C3}" destId="{33741749-8A03-4974-A60A-E8B66386452C}" srcOrd="0" destOrd="0" presId="urn:microsoft.com/office/officeart/2005/8/layout/vList2"/>
    <dgm:cxn modelId="{12A061DA-AB06-4F2B-ADAB-771FA1F8DF8C}" type="presParOf" srcId="{52DE0DF1-AABF-4F98-A43E-43EBE13F13B6}" destId="{33741749-8A03-4974-A60A-E8B66386452C}" srcOrd="0" destOrd="0" presId="urn:microsoft.com/office/officeart/2005/8/layout/vList2"/>
    <dgm:cxn modelId="{959AD770-FE5B-4A63-AEF4-784ECA44F803}" type="presParOf" srcId="{52DE0DF1-AABF-4F98-A43E-43EBE13F13B6}" destId="{C227A7A7-0B63-4FAB-97A6-2A676DF1DA22}" srcOrd="1" destOrd="0" presId="urn:microsoft.com/office/officeart/2005/8/layout/vList2"/>
    <dgm:cxn modelId="{F131DF1C-A846-476C-A8CA-A1CE44755AA2}" type="presParOf" srcId="{52DE0DF1-AABF-4F98-A43E-43EBE13F13B6}" destId="{34EAFC75-F868-44E8-80DA-7565CB9E6A1D}" srcOrd="2" destOrd="0" presId="urn:microsoft.com/office/officeart/2005/8/layout/vList2"/>
    <dgm:cxn modelId="{E97FF71E-8E28-4652-B1C7-D32C30D96523}" type="presParOf" srcId="{52DE0DF1-AABF-4F98-A43E-43EBE13F13B6}" destId="{7058AFF7-C05C-4DB5-9E3D-0DEC1438C2A3}" srcOrd="3" destOrd="0" presId="urn:microsoft.com/office/officeart/2005/8/layout/vList2"/>
    <dgm:cxn modelId="{84C293AF-F64E-4FD6-8E65-E1652201E57A}" type="presParOf" srcId="{52DE0DF1-AABF-4F98-A43E-43EBE13F13B6}" destId="{34F2FFC2-7DB9-4EF6-A8AE-0BA13677826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BB3BBD-B0A5-4812-A39A-FCF0F581CDF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0F0D099-5630-4887-9D8D-193C8A916D36}">
      <dgm:prSet/>
      <dgm:spPr/>
      <dgm:t>
        <a:bodyPr/>
        <a:lstStyle/>
        <a:p>
          <a:r>
            <a:rPr lang="en-US"/>
            <a:t>“Bill was short and fat, and his bald spot was widening with every passing year.”</a:t>
          </a:r>
        </a:p>
      </dgm:t>
    </dgm:pt>
    <dgm:pt modelId="{C09D6A24-E620-4AED-8A4E-7FBA751B081C}" type="parTrans" cxnId="{3736AB05-5383-44E9-9B41-1000B6B6A036}">
      <dgm:prSet/>
      <dgm:spPr/>
      <dgm:t>
        <a:bodyPr/>
        <a:lstStyle/>
        <a:p>
          <a:endParaRPr lang="en-US"/>
        </a:p>
      </dgm:t>
    </dgm:pt>
    <dgm:pt modelId="{B8ADBFC0-1B52-4731-B24B-7211096B7E71}" type="sibTrans" cxnId="{3736AB05-5383-44E9-9B41-1000B6B6A036}">
      <dgm:prSet/>
      <dgm:spPr/>
      <dgm:t>
        <a:bodyPr/>
        <a:lstStyle/>
        <a:p>
          <a:endParaRPr lang="en-US"/>
        </a:p>
      </dgm:t>
    </dgm:pt>
    <dgm:pt modelId="{B00BACC6-935D-4E00-B04B-0154AF9F5CA7}">
      <dgm:prSet/>
      <dgm:spPr/>
      <dgm:t>
        <a:bodyPr/>
        <a:lstStyle/>
        <a:p>
          <a:r>
            <a:rPr lang="en-US"/>
            <a:t>“Bill sighed as he looked at the offer of a gym membership. He really should join. But just thinking about it made beads of sweat collect at the top of his bald spot.”</a:t>
          </a:r>
        </a:p>
      </dgm:t>
    </dgm:pt>
    <dgm:pt modelId="{6FF4A865-856D-4128-9895-EA2670CFE0D2}" type="parTrans" cxnId="{F3097960-0F9A-4C4B-B203-28D7D94179D1}">
      <dgm:prSet/>
      <dgm:spPr/>
      <dgm:t>
        <a:bodyPr/>
        <a:lstStyle/>
        <a:p>
          <a:endParaRPr lang="en-US"/>
        </a:p>
      </dgm:t>
    </dgm:pt>
    <dgm:pt modelId="{455E387E-B7DD-4B20-873C-86B670224A84}" type="sibTrans" cxnId="{F3097960-0F9A-4C4B-B203-28D7D94179D1}">
      <dgm:prSet/>
      <dgm:spPr/>
      <dgm:t>
        <a:bodyPr/>
        <a:lstStyle/>
        <a:p>
          <a:endParaRPr lang="en-US"/>
        </a:p>
      </dgm:t>
    </dgm:pt>
    <dgm:pt modelId="{4E846610-0A89-4CAC-AF89-54ECA2B907E8}" type="pres">
      <dgm:prSet presAssocID="{5DBB3BBD-B0A5-4812-A39A-FCF0F581CDF5}" presName="linear" presStyleCnt="0">
        <dgm:presLayoutVars>
          <dgm:animLvl val="lvl"/>
          <dgm:resizeHandles val="exact"/>
        </dgm:presLayoutVars>
      </dgm:prSet>
      <dgm:spPr/>
    </dgm:pt>
    <dgm:pt modelId="{44CD2EA4-B953-4B90-B40B-50D9548370B7}" type="pres">
      <dgm:prSet presAssocID="{70F0D099-5630-4887-9D8D-193C8A916D3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EB24A6A-3932-4764-BA61-93902FBE78D6}" type="pres">
      <dgm:prSet presAssocID="{B8ADBFC0-1B52-4731-B24B-7211096B7E71}" presName="spacer" presStyleCnt="0"/>
      <dgm:spPr/>
    </dgm:pt>
    <dgm:pt modelId="{969CE65A-A96F-45E6-8ED1-0018D5F4170C}" type="pres">
      <dgm:prSet presAssocID="{B00BACC6-935D-4E00-B04B-0154AF9F5CA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736AB05-5383-44E9-9B41-1000B6B6A036}" srcId="{5DBB3BBD-B0A5-4812-A39A-FCF0F581CDF5}" destId="{70F0D099-5630-4887-9D8D-193C8A916D36}" srcOrd="0" destOrd="0" parTransId="{C09D6A24-E620-4AED-8A4E-7FBA751B081C}" sibTransId="{B8ADBFC0-1B52-4731-B24B-7211096B7E71}"/>
    <dgm:cxn modelId="{38700F08-7AED-47A9-AAA9-169E086001D1}" type="presOf" srcId="{5DBB3BBD-B0A5-4812-A39A-FCF0F581CDF5}" destId="{4E846610-0A89-4CAC-AF89-54ECA2B907E8}" srcOrd="0" destOrd="0" presId="urn:microsoft.com/office/officeart/2005/8/layout/vList2"/>
    <dgm:cxn modelId="{24296821-39A8-47B5-A8DB-718E40A67BD0}" type="presOf" srcId="{B00BACC6-935D-4E00-B04B-0154AF9F5CA7}" destId="{969CE65A-A96F-45E6-8ED1-0018D5F4170C}" srcOrd="0" destOrd="0" presId="urn:microsoft.com/office/officeart/2005/8/layout/vList2"/>
    <dgm:cxn modelId="{F3097960-0F9A-4C4B-B203-28D7D94179D1}" srcId="{5DBB3BBD-B0A5-4812-A39A-FCF0F581CDF5}" destId="{B00BACC6-935D-4E00-B04B-0154AF9F5CA7}" srcOrd="1" destOrd="0" parTransId="{6FF4A865-856D-4128-9895-EA2670CFE0D2}" sibTransId="{455E387E-B7DD-4B20-873C-86B670224A84}"/>
    <dgm:cxn modelId="{33CC2F6B-B407-46C3-B868-1C4E0D3A57F5}" type="presOf" srcId="{70F0D099-5630-4887-9D8D-193C8A916D36}" destId="{44CD2EA4-B953-4B90-B40B-50D9548370B7}" srcOrd="0" destOrd="0" presId="urn:microsoft.com/office/officeart/2005/8/layout/vList2"/>
    <dgm:cxn modelId="{F5E097AA-6457-4E19-BAF8-F76252591720}" type="presParOf" srcId="{4E846610-0A89-4CAC-AF89-54ECA2B907E8}" destId="{44CD2EA4-B953-4B90-B40B-50D9548370B7}" srcOrd="0" destOrd="0" presId="urn:microsoft.com/office/officeart/2005/8/layout/vList2"/>
    <dgm:cxn modelId="{4445C641-97AB-413F-8F5B-E0DAE937ADD6}" type="presParOf" srcId="{4E846610-0A89-4CAC-AF89-54ECA2B907E8}" destId="{3EB24A6A-3932-4764-BA61-93902FBE78D6}" srcOrd="1" destOrd="0" presId="urn:microsoft.com/office/officeart/2005/8/layout/vList2"/>
    <dgm:cxn modelId="{62C76E86-B300-4186-BEF0-E09662D9822D}" type="presParOf" srcId="{4E846610-0A89-4CAC-AF89-54ECA2B907E8}" destId="{969CE65A-A96F-45E6-8ED1-0018D5F4170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33D280-4EDB-4DD7-B7AA-5D42B79D90E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EEF7CC1B-A2C3-4398-8103-5261AAD4FC0A}">
      <dgm:prSet/>
      <dgm:spPr/>
      <dgm:t>
        <a:bodyPr/>
        <a:lstStyle/>
        <a:p>
          <a:r>
            <a:rPr lang="en-US" dirty="0"/>
            <a:t>“‘Jane is a cruel person,’ she said.’”</a:t>
          </a:r>
        </a:p>
      </dgm:t>
    </dgm:pt>
    <dgm:pt modelId="{BD501AF9-6916-42D1-8D17-E5BC1E734C30}" type="parTrans" cxnId="{BEE8B78D-7C0E-42FA-A1C7-09809C4C5F7C}">
      <dgm:prSet/>
      <dgm:spPr/>
      <dgm:t>
        <a:bodyPr/>
        <a:lstStyle/>
        <a:p>
          <a:endParaRPr lang="en-US"/>
        </a:p>
      </dgm:t>
    </dgm:pt>
    <dgm:pt modelId="{0E3C8BB9-D7D3-4886-9886-4C75970E0DA6}" type="sibTrans" cxnId="{BEE8B78D-7C0E-42FA-A1C7-09809C4C5F7C}">
      <dgm:prSet/>
      <dgm:spPr/>
      <dgm:t>
        <a:bodyPr/>
        <a:lstStyle/>
        <a:p>
          <a:endParaRPr lang="en-US"/>
        </a:p>
      </dgm:t>
    </dgm:pt>
    <dgm:pt modelId="{FA3C660D-9CB7-4305-AB08-49509966BD00}">
      <dgm:prSet/>
      <dgm:spPr/>
      <dgm:t>
        <a:bodyPr/>
        <a:lstStyle/>
        <a:p>
          <a:r>
            <a:rPr lang="en-US"/>
            <a:t>“As Jane walked past the box labeled ‘Free Puppies,’ she glanced around her, then gave the box a swift kick.”</a:t>
          </a:r>
        </a:p>
      </dgm:t>
    </dgm:pt>
    <dgm:pt modelId="{01EF6A37-C32B-4CD5-8F53-49591E3CCCC6}" type="parTrans" cxnId="{C51FB98C-022B-404F-9DF4-23B1FC4E7C32}">
      <dgm:prSet/>
      <dgm:spPr/>
      <dgm:t>
        <a:bodyPr/>
        <a:lstStyle/>
        <a:p>
          <a:endParaRPr lang="en-US"/>
        </a:p>
      </dgm:t>
    </dgm:pt>
    <dgm:pt modelId="{7ABE91D6-D65A-4202-B422-B39A0B97D4AE}" type="sibTrans" cxnId="{C51FB98C-022B-404F-9DF4-23B1FC4E7C32}">
      <dgm:prSet/>
      <dgm:spPr/>
      <dgm:t>
        <a:bodyPr/>
        <a:lstStyle/>
        <a:p>
          <a:endParaRPr lang="en-US"/>
        </a:p>
      </dgm:t>
    </dgm:pt>
    <dgm:pt modelId="{E5F29607-68AA-4AEC-BF96-0FAA1C585E2C}" type="pres">
      <dgm:prSet presAssocID="{8233D280-4EDB-4DD7-B7AA-5D42B79D90EB}" presName="linear" presStyleCnt="0">
        <dgm:presLayoutVars>
          <dgm:animLvl val="lvl"/>
          <dgm:resizeHandles val="exact"/>
        </dgm:presLayoutVars>
      </dgm:prSet>
      <dgm:spPr/>
    </dgm:pt>
    <dgm:pt modelId="{365BE101-2209-4128-B9F6-81A631AEC21B}" type="pres">
      <dgm:prSet presAssocID="{EEF7CC1B-A2C3-4398-8103-5261AAD4FC0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2ABC768C-E199-48C2-915B-AFA5ACA942E8}" type="pres">
      <dgm:prSet presAssocID="{0E3C8BB9-D7D3-4886-9886-4C75970E0DA6}" presName="spacer" presStyleCnt="0"/>
      <dgm:spPr/>
    </dgm:pt>
    <dgm:pt modelId="{A81D46FE-DDA0-45B2-B922-E9B90DB81D6E}" type="pres">
      <dgm:prSet presAssocID="{FA3C660D-9CB7-4305-AB08-49509966BD00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4B9426F-2340-4E38-BFB7-8BCBB2C3A097}" type="presOf" srcId="{8233D280-4EDB-4DD7-B7AA-5D42B79D90EB}" destId="{E5F29607-68AA-4AEC-BF96-0FAA1C585E2C}" srcOrd="0" destOrd="0" presId="urn:microsoft.com/office/officeart/2005/8/layout/vList2"/>
    <dgm:cxn modelId="{C51FB98C-022B-404F-9DF4-23B1FC4E7C32}" srcId="{8233D280-4EDB-4DD7-B7AA-5D42B79D90EB}" destId="{FA3C660D-9CB7-4305-AB08-49509966BD00}" srcOrd="1" destOrd="0" parTransId="{01EF6A37-C32B-4CD5-8F53-49591E3CCCC6}" sibTransId="{7ABE91D6-D65A-4202-B422-B39A0B97D4AE}"/>
    <dgm:cxn modelId="{BEE8B78D-7C0E-42FA-A1C7-09809C4C5F7C}" srcId="{8233D280-4EDB-4DD7-B7AA-5D42B79D90EB}" destId="{EEF7CC1B-A2C3-4398-8103-5261AAD4FC0A}" srcOrd="0" destOrd="0" parTransId="{BD501AF9-6916-42D1-8D17-E5BC1E734C30}" sibTransId="{0E3C8BB9-D7D3-4886-9886-4C75970E0DA6}"/>
    <dgm:cxn modelId="{E8A390B3-B5F5-4749-BB10-055B6609542A}" type="presOf" srcId="{EEF7CC1B-A2C3-4398-8103-5261AAD4FC0A}" destId="{365BE101-2209-4128-B9F6-81A631AEC21B}" srcOrd="0" destOrd="0" presId="urn:microsoft.com/office/officeart/2005/8/layout/vList2"/>
    <dgm:cxn modelId="{F2A035FE-3073-4ADF-9536-043AA9339571}" type="presOf" srcId="{FA3C660D-9CB7-4305-AB08-49509966BD00}" destId="{A81D46FE-DDA0-45B2-B922-E9B90DB81D6E}" srcOrd="0" destOrd="0" presId="urn:microsoft.com/office/officeart/2005/8/layout/vList2"/>
    <dgm:cxn modelId="{B0956762-DBEF-4D96-8D9D-F7598E57F38C}" type="presParOf" srcId="{E5F29607-68AA-4AEC-BF96-0FAA1C585E2C}" destId="{365BE101-2209-4128-B9F6-81A631AEC21B}" srcOrd="0" destOrd="0" presId="urn:microsoft.com/office/officeart/2005/8/layout/vList2"/>
    <dgm:cxn modelId="{30D2C3F2-59C6-43E1-B8AA-A3E63FF3906E}" type="presParOf" srcId="{E5F29607-68AA-4AEC-BF96-0FAA1C585E2C}" destId="{2ABC768C-E199-48C2-915B-AFA5ACA942E8}" srcOrd="1" destOrd="0" presId="urn:microsoft.com/office/officeart/2005/8/layout/vList2"/>
    <dgm:cxn modelId="{C03D97D9-38EF-4800-A2E8-67617DBE4994}" type="presParOf" srcId="{E5F29607-68AA-4AEC-BF96-0FAA1C585E2C}" destId="{A81D46FE-DDA0-45B2-B922-E9B90DB81D6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92C9AC-258F-436A-9727-1B1EC12775A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031DA81-6FEC-4A89-B051-C829AF15AF50}">
      <dgm:prSet/>
      <dgm:spPr/>
      <dgm:t>
        <a:bodyPr/>
        <a:lstStyle/>
        <a:p>
          <a:pPr rtl="0"/>
          <a:r>
            <a:rPr lang="en-US" dirty="0"/>
            <a:t>What do we know about </a:t>
          </a:r>
          <a:r>
            <a:rPr lang="en-US" dirty="0">
              <a:latin typeface="Calibri Light" panose="020F0302020204030204"/>
            </a:rPr>
            <a:t>Regina George?</a:t>
          </a:r>
          <a:endParaRPr lang="en-US" dirty="0"/>
        </a:p>
      </dgm:t>
    </dgm:pt>
    <dgm:pt modelId="{AFDBD6EA-A141-4DC0-9C66-4FA0F2BD5065}" type="parTrans" cxnId="{61A093F2-92A0-4B38-82D7-B718D6336F41}">
      <dgm:prSet/>
      <dgm:spPr/>
      <dgm:t>
        <a:bodyPr/>
        <a:lstStyle/>
        <a:p>
          <a:endParaRPr lang="en-US"/>
        </a:p>
      </dgm:t>
    </dgm:pt>
    <dgm:pt modelId="{81A8BA28-78C1-4758-84D4-3436A6FBD6B3}" type="sibTrans" cxnId="{61A093F2-92A0-4B38-82D7-B718D6336F41}">
      <dgm:prSet/>
      <dgm:spPr/>
      <dgm:t>
        <a:bodyPr/>
        <a:lstStyle/>
        <a:p>
          <a:endParaRPr lang="en-US"/>
        </a:p>
      </dgm:t>
    </dgm:pt>
    <dgm:pt modelId="{B4500C1B-487C-4098-B336-FFF21C53C0A8}">
      <dgm:prSet/>
      <dgm:spPr/>
      <dgm:t>
        <a:bodyPr/>
        <a:lstStyle/>
        <a:p>
          <a:r>
            <a:rPr lang="en-US" dirty="0"/>
            <a:t>How do we know this?</a:t>
          </a:r>
        </a:p>
      </dgm:t>
    </dgm:pt>
    <dgm:pt modelId="{1CB73EA4-8539-483F-A91F-DF787D239921}" type="parTrans" cxnId="{CF377941-4D5B-41A6-9A0A-7659161A66B4}">
      <dgm:prSet/>
      <dgm:spPr/>
      <dgm:t>
        <a:bodyPr/>
        <a:lstStyle/>
        <a:p>
          <a:endParaRPr lang="en-US"/>
        </a:p>
      </dgm:t>
    </dgm:pt>
    <dgm:pt modelId="{8DA657BD-5F91-4374-819F-B2AAA0AEC974}" type="sibTrans" cxnId="{CF377941-4D5B-41A6-9A0A-7659161A66B4}">
      <dgm:prSet/>
      <dgm:spPr/>
      <dgm:t>
        <a:bodyPr/>
        <a:lstStyle/>
        <a:p>
          <a:endParaRPr lang="en-US"/>
        </a:p>
      </dgm:t>
    </dgm:pt>
    <dgm:pt modelId="{24BEAA22-749B-4BA4-99B9-FD50D9562037}" type="pres">
      <dgm:prSet presAssocID="{AB92C9AC-258F-436A-9727-1B1EC12775AC}" presName="linear" presStyleCnt="0">
        <dgm:presLayoutVars>
          <dgm:animLvl val="lvl"/>
          <dgm:resizeHandles val="exact"/>
        </dgm:presLayoutVars>
      </dgm:prSet>
      <dgm:spPr/>
    </dgm:pt>
    <dgm:pt modelId="{5A60B945-1856-46DC-A1E0-03263A9A0F33}" type="pres">
      <dgm:prSet presAssocID="{4031DA81-6FEC-4A89-B051-C829AF15AF50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937B212-1C7C-4D16-8800-19413BB88030}" type="pres">
      <dgm:prSet presAssocID="{4031DA81-6FEC-4A89-B051-C829AF15AF50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F377941-4D5B-41A6-9A0A-7659161A66B4}" srcId="{4031DA81-6FEC-4A89-B051-C829AF15AF50}" destId="{B4500C1B-487C-4098-B336-FFF21C53C0A8}" srcOrd="0" destOrd="0" parTransId="{1CB73EA4-8539-483F-A91F-DF787D239921}" sibTransId="{8DA657BD-5F91-4374-819F-B2AAA0AEC974}"/>
    <dgm:cxn modelId="{8EA2E070-9D84-4E91-8FAA-55ABD514B880}" type="presOf" srcId="{B4500C1B-487C-4098-B336-FFF21C53C0A8}" destId="{A937B212-1C7C-4D16-8800-19413BB88030}" srcOrd="0" destOrd="0" presId="urn:microsoft.com/office/officeart/2005/8/layout/vList2"/>
    <dgm:cxn modelId="{E8DE06D3-597E-41B0-ABE2-6B8C7313F5E9}" type="presOf" srcId="{AB92C9AC-258F-436A-9727-1B1EC12775AC}" destId="{24BEAA22-749B-4BA4-99B9-FD50D9562037}" srcOrd="0" destOrd="0" presId="urn:microsoft.com/office/officeart/2005/8/layout/vList2"/>
    <dgm:cxn modelId="{FD5724F2-B5E2-4413-AC1D-65A24DC40D55}" type="presOf" srcId="{4031DA81-6FEC-4A89-B051-C829AF15AF50}" destId="{5A60B945-1856-46DC-A1E0-03263A9A0F33}" srcOrd="0" destOrd="0" presId="urn:microsoft.com/office/officeart/2005/8/layout/vList2"/>
    <dgm:cxn modelId="{61A093F2-92A0-4B38-82D7-B718D6336F41}" srcId="{AB92C9AC-258F-436A-9727-1B1EC12775AC}" destId="{4031DA81-6FEC-4A89-B051-C829AF15AF50}" srcOrd="0" destOrd="0" parTransId="{AFDBD6EA-A141-4DC0-9C66-4FA0F2BD5065}" sibTransId="{81A8BA28-78C1-4758-84D4-3436A6FBD6B3}"/>
    <dgm:cxn modelId="{8555C9C1-99BF-42F8-B879-D1ACE4130323}" type="presParOf" srcId="{24BEAA22-749B-4BA4-99B9-FD50D9562037}" destId="{5A60B945-1856-46DC-A1E0-03263A9A0F33}" srcOrd="0" destOrd="0" presId="urn:microsoft.com/office/officeart/2005/8/layout/vList2"/>
    <dgm:cxn modelId="{22F479C4-8984-4F1F-BA24-2E237826A938}" type="presParOf" srcId="{24BEAA22-749B-4BA4-99B9-FD50D9562037}" destId="{A937B212-1C7C-4D16-8800-19413BB8803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92C9AC-258F-436A-9727-1B1EC12775AC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4031DA81-6FEC-4A89-B051-C829AF15AF50}">
      <dgm:prSet/>
      <dgm:spPr/>
      <dgm:t>
        <a:bodyPr/>
        <a:lstStyle/>
        <a:p>
          <a:r>
            <a:rPr lang="en-US"/>
            <a:t>What do we know about Nemo (the little fish)?</a:t>
          </a:r>
        </a:p>
      </dgm:t>
    </dgm:pt>
    <dgm:pt modelId="{AFDBD6EA-A141-4DC0-9C66-4FA0F2BD5065}" type="parTrans" cxnId="{61A093F2-92A0-4B38-82D7-B718D6336F41}">
      <dgm:prSet/>
      <dgm:spPr/>
      <dgm:t>
        <a:bodyPr/>
        <a:lstStyle/>
        <a:p>
          <a:endParaRPr lang="en-US"/>
        </a:p>
      </dgm:t>
    </dgm:pt>
    <dgm:pt modelId="{81A8BA28-78C1-4758-84D4-3436A6FBD6B3}" type="sibTrans" cxnId="{61A093F2-92A0-4B38-82D7-B718D6336F41}">
      <dgm:prSet/>
      <dgm:spPr/>
      <dgm:t>
        <a:bodyPr/>
        <a:lstStyle/>
        <a:p>
          <a:endParaRPr lang="en-US"/>
        </a:p>
      </dgm:t>
    </dgm:pt>
    <dgm:pt modelId="{B4500C1B-487C-4098-B336-FFF21C53C0A8}">
      <dgm:prSet/>
      <dgm:spPr/>
      <dgm:t>
        <a:bodyPr/>
        <a:lstStyle/>
        <a:p>
          <a:r>
            <a:rPr lang="en-US"/>
            <a:t>How do we know this?</a:t>
          </a:r>
        </a:p>
      </dgm:t>
    </dgm:pt>
    <dgm:pt modelId="{1CB73EA4-8539-483F-A91F-DF787D239921}" type="parTrans" cxnId="{CF377941-4D5B-41A6-9A0A-7659161A66B4}">
      <dgm:prSet/>
      <dgm:spPr/>
      <dgm:t>
        <a:bodyPr/>
        <a:lstStyle/>
        <a:p>
          <a:endParaRPr lang="en-US"/>
        </a:p>
      </dgm:t>
    </dgm:pt>
    <dgm:pt modelId="{8DA657BD-5F91-4374-819F-B2AAA0AEC974}" type="sibTrans" cxnId="{CF377941-4D5B-41A6-9A0A-7659161A66B4}">
      <dgm:prSet/>
      <dgm:spPr/>
      <dgm:t>
        <a:bodyPr/>
        <a:lstStyle/>
        <a:p>
          <a:endParaRPr lang="en-US"/>
        </a:p>
      </dgm:t>
    </dgm:pt>
    <dgm:pt modelId="{E1AEDAF6-17C9-4014-AFE7-26D9586BF34B}">
      <dgm:prSet/>
      <dgm:spPr/>
      <dgm:t>
        <a:bodyPr/>
        <a:lstStyle/>
        <a:p>
          <a:r>
            <a:rPr lang="en-US"/>
            <a:t>What do we know about Nemo's dad?</a:t>
          </a:r>
        </a:p>
      </dgm:t>
    </dgm:pt>
    <dgm:pt modelId="{FD6BB8E8-0D67-4B12-A89A-FDAA8BFA4E88}" type="parTrans" cxnId="{1175926F-3F3C-4411-96B2-09C3C44699FA}">
      <dgm:prSet/>
      <dgm:spPr/>
      <dgm:t>
        <a:bodyPr/>
        <a:lstStyle/>
        <a:p>
          <a:endParaRPr lang="en-US"/>
        </a:p>
      </dgm:t>
    </dgm:pt>
    <dgm:pt modelId="{867B971A-666A-4012-ACF2-9DED3418E939}" type="sibTrans" cxnId="{1175926F-3F3C-4411-96B2-09C3C44699FA}">
      <dgm:prSet/>
      <dgm:spPr/>
      <dgm:t>
        <a:bodyPr/>
        <a:lstStyle/>
        <a:p>
          <a:endParaRPr lang="en-US"/>
        </a:p>
      </dgm:t>
    </dgm:pt>
    <dgm:pt modelId="{CDF38BF5-65D0-458C-B0C7-A08AD94E1C7E}">
      <dgm:prSet/>
      <dgm:spPr/>
      <dgm:t>
        <a:bodyPr/>
        <a:lstStyle/>
        <a:p>
          <a:r>
            <a:rPr lang="en-US"/>
            <a:t>How do we know this?</a:t>
          </a:r>
        </a:p>
      </dgm:t>
    </dgm:pt>
    <dgm:pt modelId="{FDC0453C-3C16-46E6-9622-3D733169DA59}" type="parTrans" cxnId="{D24BB820-FEA5-4D52-9D89-8206BC57EF12}">
      <dgm:prSet/>
      <dgm:spPr/>
      <dgm:t>
        <a:bodyPr/>
        <a:lstStyle/>
        <a:p>
          <a:endParaRPr lang="en-US"/>
        </a:p>
      </dgm:t>
    </dgm:pt>
    <dgm:pt modelId="{4F1F94C8-15BB-490B-A743-F161B77C90ED}" type="sibTrans" cxnId="{D24BB820-FEA5-4D52-9D89-8206BC57EF12}">
      <dgm:prSet/>
      <dgm:spPr/>
      <dgm:t>
        <a:bodyPr/>
        <a:lstStyle/>
        <a:p>
          <a:endParaRPr lang="en-US"/>
        </a:p>
      </dgm:t>
    </dgm:pt>
    <dgm:pt modelId="{24BEAA22-749B-4BA4-99B9-FD50D9562037}" type="pres">
      <dgm:prSet presAssocID="{AB92C9AC-258F-436A-9727-1B1EC12775AC}" presName="linear" presStyleCnt="0">
        <dgm:presLayoutVars>
          <dgm:animLvl val="lvl"/>
          <dgm:resizeHandles val="exact"/>
        </dgm:presLayoutVars>
      </dgm:prSet>
      <dgm:spPr/>
    </dgm:pt>
    <dgm:pt modelId="{5A60B945-1856-46DC-A1E0-03263A9A0F33}" type="pres">
      <dgm:prSet presAssocID="{4031DA81-6FEC-4A89-B051-C829AF15AF5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937B212-1C7C-4D16-8800-19413BB88030}" type="pres">
      <dgm:prSet presAssocID="{4031DA81-6FEC-4A89-B051-C829AF15AF50}" presName="childText" presStyleLbl="revTx" presStyleIdx="0" presStyleCnt="2">
        <dgm:presLayoutVars>
          <dgm:bulletEnabled val="1"/>
        </dgm:presLayoutVars>
      </dgm:prSet>
      <dgm:spPr/>
    </dgm:pt>
    <dgm:pt modelId="{00B0208A-2A8B-4051-BF3D-C2D7B0CF1A8D}" type="pres">
      <dgm:prSet presAssocID="{E1AEDAF6-17C9-4014-AFE7-26D9586BF34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358D470-AB3E-408F-A36B-F00B26C096B6}" type="pres">
      <dgm:prSet presAssocID="{E1AEDAF6-17C9-4014-AFE7-26D9586BF34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98D1D02-226B-427C-BBDF-894D9DA17260}" type="presOf" srcId="{CDF38BF5-65D0-458C-B0C7-A08AD94E1C7E}" destId="{E358D470-AB3E-408F-A36B-F00B26C096B6}" srcOrd="0" destOrd="0" presId="urn:microsoft.com/office/officeart/2005/8/layout/vList2"/>
    <dgm:cxn modelId="{D24BB820-FEA5-4D52-9D89-8206BC57EF12}" srcId="{E1AEDAF6-17C9-4014-AFE7-26D9586BF34B}" destId="{CDF38BF5-65D0-458C-B0C7-A08AD94E1C7E}" srcOrd="0" destOrd="0" parTransId="{FDC0453C-3C16-46E6-9622-3D733169DA59}" sibTransId="{4F1F94C8-15BB-490B-A743-F161B77C90ED}"/>
    <dgm:cxn modelId="{CF377941-4D5B-41A6-9A0A-7659161A66B4}" srcId="{4031DA81-6FEC-4A89-B051-C829AF15AF50}" destId="{B4500C1B-487C-4098-B336-FFF21C53C0A8}" srcOrd="0" destOrd="0" parTransId="{1CB73EA4-8539-483F-A91F-DF787D239921}" sibTransId="{8DA657BD-5F91-4374-819F-B2AAA0AEC974}"/>
    <dgm:cxn modelId="{1175926F-3F3C-4411-96B2-09C3C44699FA}" srcId="{AB92C9AC-258F-436A-9727-1B1EC12775AC}" destId="{E1AEDAF6-17C9-4014-AFE7-26D9586BF34B}" srcOrd="1" destOrd="0" parTransId="{FD6BB8E8-0D67-4B12-A89A-FDAA8BFA4E88}" sibTransId="{867B971A-666A-4012-ACF2-9DED3418E939}"/>
    <dgm:cxn modelId="{8EA2E070-9D84-4E91-8FAA-55ABD514B880}" type="presOf" srcId="{B4500C1B-487C-4098-B336-FFF21C53C0A8}" destId="{A937B212-1C7C-4D16-8800-19413BB88030}" srcOrd="0" destOrd="0" presId="urn:microsoft.com/office/officeart/2005/8/layout/vList2"/>
    <dgm:cxn modelId="{4B06FDB2-EFDB-4BB8-AA78-C6632F7DCD8D}" type="presOf" srcId="{E1AEDAF6-17C9-4014-AFE7-26D9586BF34B}" destId="{00B0208A-2A8B-4051-BF3D-C2D7B0CF1A8D}" srcOrd="0" destOrd="0" presId="urn:microsoft.com/office/officeart/2005/8/layout/vList2"/>
    <dgm:cxn modelId="{E8DE06D3-597E-41B0-ABE2-6B8C7313F5E9}" type="presOf" srcId="{AB92C9AC-258F-436A-9727-1B1EC12775AC}" destId="{24BEAA22-749B-4BA4-99B9-FD50D9562037}" srcOrd="0" destOrd="0" presId="urn:microsoft.com/office/officeart/2005/8/layout/vList2"/>
    <dgm:cxn modelId="{FD5724F2-B5E2-4413-AC1D-65A24DC40D55}" type="presOf" srcId="{4031DA81-6FEC-4A89-B051-C829AF15AF50}" destId="{5A60B945-1856-46DC-A1E0-03263A9A0F33}" srcOrd="0" destOrd="0" presId="urn:microsoft.com/office/officeart/2005/8/layout/vList2"/>
    <dgm:cxn modelId="{61A093F2-92A0-4B38-82D7-B718D6336F41}" srcId="{AB92C9AC-258F-436A-9727-1B1EC12775AC}" destId="{4031DA81-6FEC-4A89-B051-C829AF15AF50}" srcOrd="0" destOrd="0" parTransId="{AFDBD6EA-A141-4DC0-9C66-4FA0F2BD5065}" sibTransId="{81A8BA28-78C1-4758-84D4-3436A6FBD6B3}"/>
    <dgm:cxn modelId="{8555C9C1-99BF-42F8-B879-D1ACE4130323}" type="presParOf" srcId="{24BEAA22-749B-4BA4-99B9-FD50D9562037}" destId="{5A60B945-1856-46DC-A1E0-03263A9A0F33}" srcOrd="0" destOrd="0" presId="urn:microsoft.com/office/officeart/2005/8/layout/vList2"/>
    <dgm:cxn modelId="{22F479C4-8984-4F1F-BA24-2E237826A938}" type="presParOf" srcId="{24BEAA22-749B-4BA4-99B9-FD50D9562037}" destId="{A937B212-1C7C-4D16-8800-19413BB88030}" srcOrd="1" destOrd="0" presId="urn:microsoft.com/office/officeart/2005/8/layout/vList2"/>
    <dgm:cxn modelId="{28F4137B-840A-495E-91CB-A1FCD4A88BB0}" type="presParOf" srcId="{24BEAA22-749B-4BA4-99B9-FD50D9562037}" destId="{00B0208A-2A8B-4051-BF3D-C2D7B0CF1A8D}" srcOrd="2" destOrd="0" presId="urn:microsoft.com/office/officeart/2005/8/layout/vList2"/>
    <dgm:cxn modelId="{D0B973CA-D9C2-4B4E-A6C4-A3B7C60F4EB0}" type="presParOf" srcId="{24BEAA22-749B-4BA4-99B9-FD50D9562037}" destId="{E358D470-AB3E-408F-A36B-F00B26C096B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3A929A6-55E7-4B29-82C4-3AEE1439BB7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E0EFFD6-F9AB-40AF-80E8-5B63F4F94845}">
      <dgm:prSet/>
      <dgm:spPr/>
      <dgm:t>
        <a:bodyPr/>
        <a:lstStyle/>
        <a:p>
          <a:r>
            <a:rPr lang="en-US" b="1"/>
            <a:t>S</a:t>
          </a:r>
          <a:r>
            <a:rPr lang="en-US"/>
            <a:t>peech</a:t>
          </a:r>
        </a:p>
      </dgm:t>
    </dgm:pt>
    <dgm:pt modelId="{DCF195FD-E78C-4D8E-A747-758CB5F1B0AE}" type="parTrans" cxnId="{BD0B6FED-6761-4B69-9734-4018E4543995}">
      <dgm:prSet/>
      <dgm:spPr/>
      <dgm:t>
        <a:bodyPr/>
        <a:lstStyle/>
        <a:p>
          <a:endParaRPr lang="en-US"/>
        </a:p>
      </dgm:t>
    </dgm:pt>
    <dgm:pt modelId="{18483C94-8E32-41BB-AC8D-44C94BB98A8F}" type="sibTrans" cxnId="{BD0B6FED-6761-4B69-9734-4018E4543995}">
      <dgm:prSet/>
      <dgm:spPr/>
      <dgm:t>
        <a:bodyPr/>
        <a:lstStyle/>
        <a:p>
          <a:endParaRPr lang="en-US"/>
        </a:p>
      </dgm:t>
    </dgm:pt>
    <dgm:pt modelId="{7F2E7960-98CB-4C40-B30C-D116C0E3FF30}">
      <dgm:prSet/>
      <dgm:spPr/>
      <dgm:t>
        <a:bodyPr/>
        <a:lstStyle/>
        <a:p>
          <a:r>
            <a:rPr lang="en-US" b="1"/>
            <a:t>T</a:t>
          </a:r>
          <a:r>
            <a:rPr lang="en-US"/>
            <a:t>houghts</a:t>
          </a:r>
        </a:p>
      </dgm:t>
    </dgm:pt>
    <dgm:pt modelId="{672FD471-AB28-4121-AAE4-E3D5BEB490A7}" type="parTrans" cxnId="{67F09E26-3C7E-457A-A0EA-40A270A3B590}">
      <dgm:prSet/>
      <dgm:spPr/>
      <dgm:t>
        <a:bodyPr/>
        <a:lstStyle/>
        <a:p>
          <a:endParaRPr lang="en-US"/>
        </a:p>
      </dgm:t>
    </dgm:pt>
    <dgm:pt modelId="{900358F7-E34B-4E6B-9413-C755DFECD1AD}" type="sibTrans" cxnId="{67F09E26-3C7E-457A-A0EA-40A270A3B590}">
      <dgm:prSet/>
      <dgm:spPr/>
      <dgm:t>
        <a:bodyPr/>
        <a:lstStyle/>
        <a:p>
          <a:endParaRPr lang="en-US"/>
        </a:p>
      </dgm:t>
    </dgm:pt>
    <dgm:pt modelId="{B73A2004-E1BA-4F96-997B-4D30C3D3FF0D}">
      <dgm:prSet/>
      <dgm:spPr/>
      <dgm:t>
        <a:bodyPr/>
        <a:lstStyle/>
        <a:p>
          <a:r>
            <a:rPr lang="en-US" b="1"/>
            <a:t>E</a:t>
          </a:r>
          <a:r>
            <a:rPr lang="en-US"/>
            <a:t>ffects</a:t>
          </a:r>
        </a:p>
      </dgm:t>
    </dgm:pt>
    <dgm:pt modelId="{5AC2B3D9-DFF0-41CD-A859-89E20FFFD1CC}" type="parTrans" cxnId="{41574C50-9CDB-4717-8090-25DFECBA1D35}">
      <dgm:prSet/>
      <dgm:spPr/>
      <dgm:t>
        <a:bodyPr/>
        <a:lstStyle/>
        <a:p>
          <a:endParaRPr lang="en-US"/>
        </a:p>
      </dgm:t>
    </dgm:pt>
    <dgm:pt modelId="{00D93E7E-AFF2-4288-B292-1456D33A2F10}" type="sibTrans" cxnId="{41574C50-9CDB-4717-8090-25DFECBA1D35}">
      <dgm:prSet/>
      <dgm:spPr/>
      <dgm:t>
        <a:bodyPr/>
        <a:lstStyle/>
        <a:p>
          <a:endParaRPr lang="en-US"/>
        </a:p>
      </dgm:t>
    </dgm:pt>
    <dgm:pt modelId="{EEC362BC-B59E-4A44-B7ED-CD0219B0071B}">
      <dgm:prSet/>
      <dgm:spPr/>
      <dgm:t>
        <a:bodyPr/>
        <a:lstStyle/>
        <a:p>
          <a:r>
            <a:rPr lang="en-US" b="1"/>
            <a:t>A</a:t>
          </a:r>
          <a:r>
            <a:rPr lang="en-US"/>
            <a:t>ctions</a:t>
          </a:r>
        </a:p>
      </dgm:t>
    </dgm:pt>
    <dgm:pt modelId="{84E1759F-2545-4330-9036-5A8EC0C78BB8}" type="parTrans" cxnId="{18E15475-48F3-40C4-AF69-8D7DEAFB9D94}">
      <dgm:prSet/>
      <dgm:spPr/>
      <dgm:t>
        <a:bodyPr/>
        <a:lstStyle/>
        <a:p>
          <a:endParaRPr lang="en-US"/>
        </a:p>
      </dgm:t>
    </dgm:pt>
    <dgm:pt modelId="{ED5A5F65-EE56-4282-A858-EEBEEB177EEA}" type="sibTrans" cxnId="{18E15475-48F3-40C4-AF69-8D7DEAFB9D94}">
      <dgm:prSet/>
      <dgm:spPr/>
      <dgm:t>
        <a:bodyPr/>
        <a:lstStyle/>
        <a:p>
          <a:endParaRPr lang="en-US"/>
        </a:p>
      </dgm:t>
    </dgm:pt>
    <dgm:pt modelId="{A0753E94-485E-4B0F-9110-1F7D41FC3E6B}">
      <dgm:prSet/>
      <dgm:spPr/>
      <dgm:t>
        <a:bodyPr/>
        <a:lstStyle/>
        <a:p>
          <a:r>
            <a:rPr lang="en-US" b="1"/>
            <a:t>L</a:t>
          </a:r>
          <a:r>
            <a:rPr lang="en-US"/>
            <a:t>ooks</a:t>
          </a:r>
        </a:p>
      </dgm:t>
    </dgm:pt>
    <dgm:pt modelId="{DA8B53BD-5632-4E79-AA9B-27E1A96C65C6}" type="parTrans" cxnId="{F659791D-E086-4529-B2A1-92DD2C1A2555}">
      <dgm:prSet/>
      <dgm:spPr/>
      <dgm:t>
        <a:bodyPr/>
        <a:lstStyle/>
        <a:p>
          <a:endParaRPr lang="en-US"/>
        </a:p>
      </dgm:t>
    </dgm:pt>
    <dgm:pt modelId="{35D6D99A-9EFD-4899-AE32-969ED28D2790}" type="sibTrans" cxnId="{F659791D-E086-4529-B2A1-92DD2C1A2555}">
      <dgm:prSet/>
      <dgm:spPr/>
      <dgm:t>
        <a:bodyPr/>
        <a:lstStyle/>
        <a:p>
          <a:endParaRPr lang="en-US"/>
        </a:p>
      </dgm:t>
    </dgm:pt>
    <dgm:pt modelId="{03EF6C05-6E6B-4749-96C1-3220473152E7}" type="pres">
      <dgm:prSet presAssocID="{13A929A6-55E7-4B29-82C4-3AEE1439BB7F}" presName="linear" presStyleCnt="0">
        <dgm:presLayoutVars>
          <dgm:animLvl val="lvl"/>
          <dgm:resizeHandles val="exact"/>
        </dgm:presLayoutVars>
      </dgm:prSet>
      <dgm:spPr/>
    </dgm:pt>
    <dgm:pt modelId="{0C2297D9-0164-4168-930D-5F008BD45350}" type="pres">
      <dgm:prSet presAssocID="{3E0EFFD6-F9AB-40AF-80E8-5B63F4F9484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EC1C368-5E19-4861-AC91-F57B779B602D}" type="pres">
      <dgm:prSet presAssocID="{18483C94-8E32-41BB-AC8D-44C94BB98A8F}" presName="spacer" presStyleCnt="0"/>
      <dgm:spPr/>
    </dgm:pt>
    <dgm:pt modelId="{3072279E-F2DE-46CF-9D69-774E3A30EBA6}" type="pres">
      <dgm:prSet presAssocID="{7F2E7960-98CB-4C40-B30C-D116C0E3FF30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C57F513-F7CF-4AEC-A448-E47C6524B693}" type="pres">
      <dgm:prSet presAssocID="{900358F7-E34B-4E6B-9413-C755DFECD1AD}" presName="spacer" presStyleCnt="0"/>
      <dgm:spPr/>
    </dgm:pt>
    <dgm:pt modelId="{56524EDE-7BD4-456A-BCA5-4AA9E50C4B6F}" type="pres">
      <dgm:prSet presAssocID="{B73A2004-E1BA-4F96-997B-4D30C3D3FF0D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6B3D7B9-6B8A-4403-9967-6D1C4946E3B9}" type="pres">
      <dgm:prSet presAssocID="{00D93E7E-AFF2-4288-B292-1456D33A2F10}" presName="spacer" presStyleCnt="0"/>
      <dgm:spPr/>
    </dgm:pt>
    <dgm:pt modelId="{63679AEC-E87A-4F90-B610-838EF9C4E15D}" type="pres">
      <dgm:prSet presAssocID="{EEC362BC-B59E-4A44-B7ED-CD0219B0071B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563D478-7700-4FB0-8117-221934FE6284}" type="pres">
      <dgm:prSet presAssocID="{ED5A5F65-EE56-4282-A858-EEBEEB177EEA}" presName="spacer" presStyleCnt="0"/>
      <dgm:spPr/>
    </dgm:pt>
    <dgm:pt modelId="{3F06F756-D1D1-4125-B343-AB08D4548FB6}" type="pres">
      <dgm:prSet presAssocID="{A0753E94-485E-4B0F-9110-1F7D41FC3E6B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C3F39104-2664-48DA-B208-47DC83B7CDE2}" type="presOf" srcId="{B73A2004-E1BA-4F96-997B-4D30C3D3FF0D}" destId="{56524EDE-7BD4-456A-BCA5-4AA9E50C4B6F}" srcOrd="0" destOrd="0" presId="urn:microsoft.com/office/officeart/2005/8/layout/vList2"/>
    <dgm:cxn modelId="{C9B10508-D6FA-45C0-B1C6-0D4033C462B1}" type="presOf" srcId="{EEC362BC-B59E-4A44-B7ED-CD0219B0071B}" destId="{63679AEC-E87A-4F90-B610-838EF9C4E15D}" srcOrd="0" destOrd="0" presId="urn:microsoft.com/office/officeart/2005/8/layout/vList2"/>
    <dgm:cxn modelId="{F659791D-E086-4529-B2A1-92DD2C1A2555}" srcId="{13A929A6-55E7-4B29-82C4-3AEE1439BB7F}" destId="{A0753E94-485E-4B0F-9110-1F7D41FC3E6B}" srcOrd="4" destOrd="0" parTransId="{DA8B53BD-5632-4E79-AA9B-27E1A96C65C6}" sibTransId="{35D6D99A-9EFD-4899-AE32-969ED28D2790}"/>
    <dgm:cxn modelId="{67F09E26-3C7E-457A-A0EA-40A270A3B590}" srcId="{13A929A6-55E7-4B29-82C4-3AEE1439BB7F}" destId="{7F2E7960-98CB-4C40-B30C-D116C0E3FF30}" srcOrd="1" destOrd="0" parTransId="{672FD471-AB28-4121-AAE4-E3D5BEB490A7}" sibTransId="{900358F7-E34B-4E6B-9413-C755DFECD1AD}"/>
    <dgm:cxn modelId="{02924634-4BD8-44F4-ADFE-5E8C4681F417}" type="presOf" srcId="{13A929A6-55E7-4B29-82C4-3AEE1439BB7F}" destId="{03EF6C05-6E6B-4749-96C1-3220473152E7}" srcOrd="0" destOrd="0" presId="urn:microsoft.com/office/officeart/2005/8/layout/vList2"/>
    <dgm:cxn modelId="{528A394B-A304-4DEC-AB86-028D09B3FCA3}" type="presOf" srcId="{7F2E7960-98CB-4C40-B30C-D116C0E3FF30}" destId="{3072279E-F2DE-46CF-9D69-774E3A30EBA6}" srcOrd="0" destOrd="0" presId="urn:microsoft.com/office/officeart/2005/8/layout/vList2"/>
    <dgm:cxn modelId="{41574C50-9CDB-4717-8090-25DFECBA1D35}" srcId="{13A929A6-55E7-4B29-82C4-3AEE1439BB7F}" destId="{B73A2004-E1BA-4F96-997B-4D30C3D3FF0D}" srcOrd="2" destOrd="0" parTransId="{5AC2B3D9-DFF0-41CD-A859-89E20FFFD1CC}" sibTransId="{00D93E7E-AFF2-4288-B292-1456D33A2F10}"/>
    <dgm:cxn modelId="{C778C76E-04B5-4D08-BB49-9732AB423046}" type="presOf" srcId="{A0753E94-485E-4B0F-9110-1F7D41FC3E6B}" destId="{3F06F756-D1D1-4125-B343-AB08D4548FB6}" srcOrd="0" destOrd="0" presId="urn:microsoft.com/office/officeart/2005/8/layout/vList2"/>
    <dgm:cxn modelId="{18E15475-48F3-40C4-AF69-8D7DEAFB9D94}" srcId="{13A929A6-55E7-4B29-82C4-3AEE1439BB7F}" destId="{EEC362BC-B59E-4A44-B7ED-CD0219B0071B}" srcOrd="3" destOrd="0" parTransId="{84E1759F-2545-4330-9036-5A8EC0C78BB8}" sibTransId="{ED5A5F65-EE56-4282-A858-EEBEEB177EEA}"/>
    <dgm:cxn modelId="{BD0B6FED-6761-4B69-9734-4018E4543995}" srcId="{13A929A6-55E7-4B29-82C4-3AEE1439BB7F}" destId="{3E0EFFD6-F9AB-40AF-80E8-5B63F4F94845}" srcOrd="0" destOrd="0" parTransId="{DCF195FD-E78C-4D8E-A747-758CB5F1B0AE}" sibTransId="{18483C94-8E32-41BB-AC8D-44C94BB98A8F}"/>
    <dgm:cxn modelId="{96F149F4-F705-4F53-90E2-8F579CC1A82F}" type="presOf" srcId="{3E0EFFD6-F9AB-40AF-80E8-5B63F4F94845}" destId="{0C2297D9-0164-4168-930D-5F008BD45350}" srcOrd="0" destOrd="0" presId="urn:microsoft.com/office/officeart/2005/8/layout/vList2"/>
    <dgm:cxn modelId="{6D48D380-F887-4464-9F9F-0C76C59D0C17}" type="presParOf" srcId="{03EF6C05-6E6B-4749-96C1-3220473152E7}" destId="{0C2297D9-0164-4168-930D-5F008BD45350}" srcOrd="0" destOrd="0" presId="urn:microsoft.com/office/officeart/2005/8/layout/vList2"/>
    <dgm:cxn modelId="{6699F1A2-3CC3-4B91-B30C-3325858D1C6B}" type="presParOf" srcId="{03EF6C05-6E6B-4749-96C1-3220473152E7}" destId="{DEC1C368-5E19-4861-AC91-F57B779B602D}" srcOrd="1" destOrd="0" presId="urn:microsoft.com/office/officeart/2005/8/layout/vList2"/>
    <dgm:cxn modelId="{5A84EF73-6B99-4D10-8BD7-EFA60D71E043}" type="presParOf" srcId="{03EF6C05-6E6B-4749-96C1-3220473152E7}" destId="{3072279E-F2DE-46CF-9D69-774E3A30EBA6}" srcOrd="2" destOrd="0" presId="urn:microsoft.com/office/officeart/2005/8/layout/vList2"/>
    <dgm:cxn modelId="{84B73D04-350D-47A0-B06C-E31EADA14D8C}" type="presParOf" srcId="{03EF6C05-6E6B-4749-96C1-3220473152E7}" destId="{6C57F513-F7CF-4AEC-A448-E47C6524B693}" srcOrd="3" destOrd="0" presId="urn:microsoft.com/office/officeart/2005/8/layout/vList2"/>
    <dgm:cxn modelId="{90246948-7CE9-44EB-9D37-4A075DC324F0}" type="presParOf" srcId="{03EF6C05-6E6B-4749-96C1-3220473152E7}" destId="{56524EDE-7BD4-456A-BCA5-4AA9E50C4B6F}" srcOrd="4" destOrd="0" presId="urn:microsoft.com/office/officeart/2005/8/layout/vList2"/>
    <dgm:cxn modelId="{83500469-0AC2-4024-BF30-8A68181A7417}" type="presParOf" srcId="{03EF6C05-6E6B-4749-96C1-3220473152E7}" destId="{76B3D7B9-6B8A-4403-9967-6D1C4946E3B9}" srcOrd="5" destOrd="0" presId="urn:microsoft.com/office/officeart/2005/8/layout/vList2"/>
    <dgm:cxn modelId="{FAE103BD-320B-4AB5-B4E8-9846F248AE1B}" type="presParOf" srcId="{03EF6C05-6E6B-4749-96C1-3220473152E7}" destId="{63679AEC-E87A-4F90-B610-838EF9C4E15D}" srcOrd="6" destOrd="0" presId="urn:microsoft.com/office/officeart/2005/8/layout/vList2"/>
    <dgm:cxn modelId="{FA61205B-432E-4625-B018-64ED42B57882}" type="presParOf" srcId="{03EF6C05-6E6B-4749-96C1-3220473152E7}" destId="{E563D478-7700-4FB0-8117-221934FE6284}" srcOrd="7" destOrd="0" presId="urn:microsoft.com/office/officeart/2005/8/layout/vList2"/>
    <dgm:cxn modelId="{0799AD07-72BD-435E-B85D-059E7D4C9E25}" type="presParOf" srcId="{03EF6C05-6E6B-4749-96C1-3220473152E7}" destId="{3F06F756-D1D1-4125-B343-AB08D4548FB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F675A51-1FB9-4DAB-B81D-A5508A8EF2FC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84C05E5-99A1-43F5-A1C8-BC0DDFF3843A}">
      <dgm:prSet/>
      <dgm:spPr/>
      <dgm:t>
        <a:bodyPr/>
        <a:lstStyle/>
        <a:p>
          <a:r>
            <a:rPr lang="en-US"/>
            <a:t>What does the character say?</a:t>
          </a:r>
        </a:p>
      </dgm:t>
    </dgm:pt>
    <dgm:pt modelId="{FF730456-C5CC-4AEB-B4FB-DA0F20763C01}" type="parTrans" cxnId="{2389AB0E-60C0-4E5D-978E-21F1C7A4E2A0}">
      <dgm:prSet/>
      <dgm:spPr/>
      <dgm:t>
        <a:bodyPr/>
        <a:lstStyle/>
        <a:p>
          <a:endParaRPr lang="en-US"/>
        </a:p>
      </dgm:t>
    </dgm:pt>
    <dgm:pt modelId="{C3BCBFE5-108C-46B8-A192-0D58172182CC}" type="sibTrans" cxnId="{2389AB0E-60C0-4E5D-978E-21F1C7A4E2A0}">
      <dgm:prSet/>
      <dgm:spPr/>
      <dgm:t>
        <a:bodyPr/>
        <a:lstStyle/>
        <a:p>
          <a:endParaRPr lang="en-US"/>
        </a:p>
      </dgm:t>
    </dgm:pt>
    <dgm:pt modelId="{79ACE89A-4395-4DD1-9C59-28FD7DCCA76C}">
      <dgm:prSet/>
      <dgm:spPr/>
      <dgm:t>
        <a:bodyPr/>
        <a:lstStyle/>
        <a:p>
          <a:r>
            <a:rPr lang="en-US"/>
            <a:t>How do they say it?</a:t>
          </a:r>
        </a:p>
      </dgm:t>
    </dgm:pt>
    <dgm:pt modelId="{1006ED43-5571-409D-A4D1-82A6069EF919}" type="parTrans" cxnId="{8EFF87FA-B3FB-45ED-81AA-48557AA338F8}">
      <dgm:prSet/>
      <dgm:spPr/>
      <dgm:t>
        <a:bodyPr/>
        <a:lstStyle/>
        <a:p>
          <a:endParaRPr lang="en-US"/>
        </a:p>
      </dgm:t>
    </dgm:pt>
    <dgm:pt modelId="{CA4321D9-FA0C-42FF-8ADB-A05BC8709B8A}" type="sibTrans" cxnId="{8EFF87FA-B3FB-45ED-81AA-48557AA338F8}">
      <dgm:prSet/>
      <dgm:spPr/>
      <dgm:t>
        <a:bodyPr/>
        <a:lstStyle/>
        <a:p>
          <a:endParaRPr lang="en-US"/>
        </a:p>
      </dgm:t>
    </dgm:pt>
    <dgm:pt modelId="{1B2E5174-1492-477B-A240-4265B66CBD7D}">
      <dgm:prSet/>
      <dgm:spPr/>
      <dgm:t>
        <a:bodyPr/>
        <a:lstStyle/>
        <a:p>
          <a:r>
            <a:rPr lang="en-US"/>
            <a:t>What is their tone?</a:t>
          </a:r>
        </a:p>
      </dgm:t>
    </dgm:pt>
    <dgm:pt modelId="{94D86F33-995A-4E9D-8EAD-3B92A7F4044C}" type="parTrans" cxnId="{941738AE-6FF4-4FCB-A84D-D32FC00007C4}">
      <dgm:prSet/>
      <dgm:spPr/>
      <dgm:t>
        <a:bodyPr/>
        <a:lstStyle/>
        <a:p>
          <a:endParaRPr lang="en-US"/>
        </a:p>
      </dgm:t>
    </dgm:pt>
    <dgm:pt modelId="{54C4ED29-211A-40F1-BCCC-3347079BBED3}" type="sibTrans" cxnId="{941738AE-6FF4-4FCB-A84D-D32FC00007C4}">
      <dgm:prSet/>
      <dgm:spPr/>
      <dgm:t>
        <a:bodyPr/>
        <a:lstStyle/>
        <a:p>
          <a:endParaRPr lang="en-US"/>
        </a:p>
      </dgm:t>
    </dgm:pt>
    <dgm:pt modelId="{526FB4FC-6BFB-40D9-82FF-4449AF6C31BA}" type="pres">
      <dgm:prSet presAssocID="{6F675A51-1FB9-4DAB-B81D-A5508A8EF2FC}" presName="vert0" presStyleCnt="0">
        <dgm:presLayoutVars>
          <dgm:dir/>
          <dgm:animOne val="branch"/>
          <dgm:animLvl val="lvl"/>
        </dgm:presLayoutVars>
      </dgm:prSet>
      <dgm:spPr/>
    </dgm:pt>
    <dgm:pt modelId="{F046EB21-5CD1-4076-A152-F05C80A604E5}" type="pres">
      <dgm:prSet presAssocID="{284C05E5-99A1-43F5-A1C8-BC0DDFF3843A}" presName="thickLine" presStyleLbl="alignNode1" presStyleIdx="0" presStyleCnt="3"/>
      <dgm:spPr/>
    </dgm:pt>
    <dgm:pt modelId="{B22BEFA0-8329-408C-9BFE-5584A85DC926}" type="pres">
      <dgm:prSet presAssocID="{284C05E5-99A1-43F5-A1C8-BC0DDFF3843A}" presName="horz1" presStyleCnt="0"/>
      <dgm:spPr/>
    </dgm:pt>
    <dgm:pt modelId="{8A72CD57-0999-4641-BC29-6E2905677869}" type="pres">
      <dgm:prSet presAssocID="{284C05E5-99A1-43F5-A1C8-BC0DDFF3843A}" presName="tx1" presStyleLbl="revTx" presStyleIdx="0" presStyleCnt="3"/>
      <dgm:spPr/>
    </dgm:pt>
    <dgm:pt modelId="{9C2A2F30-C44C-4F3D-A57F-5EA10C39DF6D}" type="pres">
      <dgm:prSet presAssocID="{284C05E5-99A1-43F5-A1C8-BC0DDFF3843A}" presName="vert1" presStyleCnt="0"/>
      <dgm:spPr/>
    </dgm:pt>
    <dgm:pt modelId="{4D107B00-AB64-44B6-BE46-B53DD9537E2A}" type="pres">
      <dgm:prSet presAssocID="{79ACE89A-4395-4DD1-9C59-28FD7DCCA76C}" presName="thickLine" presStyleLbl="alignNode1" presStyleIdx="1" presStyleCnt="3"/>
      <dgm:spPr/>
    </dgm:pt>
    <dgm:pt modelId="{E3986BE7-3559-4469-9CD4-51E11F65ED65}" type="pres">
      <dgm:prSet presAssocID="{79ACE89A-4395-4DD1-9C59-28FD7DCCA76C}" presName="horz1" presStyleCnt="0"/>
      <dgm:spPr/>
    </dgm:pt>
    <dgm:pt modelId="{002DF62B-B6B0-4F97-BE63-9E16DF636C63}" type="pres">
      <dgm:prSet presAssocID="{79ACE89A-4395-4DD1-9C59-28FD7DCCA76C}" presName="tx1" presStyleLbl="revTx" presStyleIdx="1" presStyleCnt="3"/>
      <dgm:spPr/>
    </dgm:pt>
    <dgm:pt modelId="{208E2E31-D17D-4012-B566-DF3CD385D1E2}" type="pres">
      <dgm:prSet presAssocID="{79ACE89A-4395-4DD1-9C59-28FD7DCCA76C}" presName="vert1" presStyleCnt="0"/>
      <dgm:spPr/>
    </dgm:pt>
    <dgm:pt modelId="{C8D60CF5-4B63-4F63-84B9-C665F65523D9}" type="pres">
      <dgm:prSet presAssocID="{1B2E5174-1492-477B-A240-4265B66CBD7D}" presName="thickLine" presStyleLbl="alignNode1" presStyleIdx="2" presStyleCnt="3"/>
      <dgm:spPr/>
    </dgm:pt>
    <dgm:pt modelId="{C28CF66B-2709-4697-9325-5E6AB2F11C71}" type="pres">
      <dgm:prSet presAssocID="{1B2E5174-1492-477B-A240-4265B66CBD7D}" presName="horz1" presStyleCnt="0"/>
      <dgm:spPr/>
    </dgm:pt>
    <dgm:pt modelId="{C3F93ABC-0423-445A-B314-0F4DEA0AADBF}" type="pres">
      <dgm:prSet presAssocID="{1B2E5174-1492-477B-A240-4265B66CBD7D}" presName="tx1" presStyleLbl="revTx" presStyleIdx="2" presStyleCnt="3"/>
      <dgm:spPr/>
    </dgm:pt>
    <dgm:pt modelId="{AC10CFA6-EF21-4633-B305-9312EAE409E9}" type="pres">
      <dgm:prSet presAssocID="{1B2E5174-1492-477B-A240-4265B66CBD7D}" presName="vert1" presStyleCnt="0"/>
      <dgm:spPr/>
    </dgm:pt>
  </dgm:ptLst>
  <dgm:cxnLst>
    <dgm:cxn modelId="{2389AB0E-60C0-4E5D-978E-21F1C7A4E2A0}" srcId="{6F675A51-1FB9-4DAB-B81D-A5508A8EF2FC}" destId="{284C05E5-99A1-43F5-A1C8-BC0DDFF3843A}" srcOrd="0" destOrd="0" parTransId="{FF730456-C5CC-4AEB-B4FB-DA0F20763C01}" sibTransId="{C3BCBFE5-108C-46B8-A192-0D58172182CC}"/>
    <dgm:cxn modelId="{9B111869-3769-477C-8CF2-5CF8E2DC93B9}" type="presOf" srcId="{284C05E5-99A1-43F5-A1C8-BC0DDFF3843A}" destId="{8A72CD57-0999-4641-BC29-6E2905677869}" srcOrd="0" destOrd="0" presId="urn:microsoft.com/office/officeart/2008/layout/LinedList"/>
    <dgm:cxn modelId="{BCC69D90-F318-47A8-9EB6-81C8A98A411C}" type="presOf" srcId="{79ACE89A-4395-4DD1-9C59-28FD7DCCA76C}" destId="{002DF62B-B6B0-4F97-BE63-9E16DF636C63}" srcOrd="0" destOrd="0" presId="urn:microsoft.com/office/officeart/2008/layout/LinedList"/>
    <dgm:cxn modelId="{941738AE-6FF4-4FCB-A84D-D32FC00007C4}" srcId="{6F675A51-1FB9-4DAB-B81D-A5508A8EF2FC}" destId="{1B2E5174-1492-477B-A240-4265B66CBD7D}" srcOrd="2" destOrd="0" parTransId="{94D86F33-995A-4E9D-8EAD-3B92A7F4044C}" sibTransId="{54C4ED29-211A-40F1-BCCC-3347079BBED3}"/>
    <dgm:cxn modelId="{CA5C95D9-A30D-456C-BD42-255A9BA55A30}" type="presOf" srcId="{6F675A51-1FB9-4DAB-B81D-A5508A8EF2FC}" destId="{526FB4FC-6BFB-40D9-82FF-4449AF6C31BA}" srcOrd="0" destOrd="0" presId="urn:microsoft.com/office/officeart/2008/layout/LinedList"/>
    <dgm:cxn modelId="{14681CE7-20D9-48A8-A6BA-A5A45E4522B9}" type="presOf" srcId="{1B2E5174-1492-477B-A240-4265B66CBD7D}" destId="{C3F93ABC-0423-445A-B314-0F4DEA0AADBF}" srcOrd="0" destOrd="0" presId="urn:microsoft.com/office/officeart/2008/layout/LinedList"/>
    <dgm:cxn modelId="{8EFF87FA-B3FB-45ED-81AA-48557AA338F8}" srcId="{6F675A51-1FB9-4DAB-B81D-A5508A8EF2FC}" destId="{79ACE89A-4395-4DD1-9C59-28FD7DCCA76C}" srcOrd="1" destOrd="0" parTransId="{1006ED43-5571-409D-A4D1-82A6069EF919}" sibTransId="{CA4321D9-FA0C-42FF-8ADB-A05BC8709B8A}"/>
    <dgm:cxn modelId="{3E181D38-D387-4E96-B12F-68AD750D1B8F}" type="presParOf" srcId="{526FB4FC-6BFB-40D9-82FF-4449AF6C31BA}" destId="{F046EB21-5CD1-4076-A152-F05C80A604E5}" srcOrd="0" destOrd="0" presId="urn:microsoft.com/office/officeart/2008/layout/LinedList"/>
    <dgm:cxn modelId="{04C7EC06-C657-4963-9E1C-EA8B5826272F}" type="presParOf" srcId="{526FB4FC-6BFB-40D9-82FF-4449AF6C31BA}" destId="{B22BEFA0-8329-408C-9BFE-5584A85DC926}" srcOrd="1" destOrd="0" presId="urn:microsoft.com/office/officeart/2008/layout/LinedList"/>
    <dgm:cxn modelId="{509FBEA5-6070-4817-A59C-7B3A6D99025A}" type="presParOf" srcId="{B22BEFA0-8329-408C-9BFE-5584A85DC926}" destId="{8A72CD57-0999-4641-BC29-6E2905677869}" srcOrd="0" destOrd="0" presId="urn:microsoft.com/office/officeart/2008/layout/LinedList"/>
    <dgm:cxn modelId="{534335FD-6CD2-4FE9-8D82-E272AD447497}" type="presParOf" srcId="{B22BEFA0-8329-408C-9BFE-5584A85DC926}" destId="{9C2A2F30-C44C-4F3D-A57F-5EA10C39DF6D}" srcOrd="1" destOrd="0" presId="urn:microsoft.com/office/officeart/2008/layout/LinedList"/>
    <dgm:cxn modelId="{069E20C8-EF3B-4B69-AB94-88CB11C12E16}" type="presParOf" srcId="{526FB4FC-6BFB-40D9-82FF-4449AF6C31BA}" destId="{4D107B00-AB64-44B6-BE46-B53DD9537E2A}" srcOrd="2" destOrd="0" presId="urn:microsoft.com/office/officeart/2008/layout/LinedList"/>
    <dgm:cxn modelId="{7B8DB9B7-5CA5-4E07-AFE4-556573330CFA}" type="presParOf" srcId="{526FB4FC-6BFB-40D9-82FF-4449AF6C31BA}" destId="{E3986BE7-3559-4469-9CD4-51E11F65ED65}" srcOrd="3" destOrd="0" presId="urn:microsoft.com/office/officeart/2008/layout/LinedList"/>
    <dgm:cxn modelId="{0645CDF4-C681-4670-BA28-1BDC5C9308C9}" type="presParOf" srcId="{E3986BE7-3559-4469-9CD4-51E11F65ED65}" destId="{002DF62B-B6B0-4F97-BE63-9E16DF636C63}" srcOrd="0" destOrd="0" presId="urn:microsoft.com/office/officeart/2008/layout/LinedList"/>
    <dgm:cxn modelId="{2ADF2AC8-7D7F-4599-B30E-6376D770F4F6}" type="presParOf" srcId="{E3986BE7-3559-4469-9CD4-51E11F65ED65}" destId="{208E2E31-D17D-4012-B566-DF3CD385D1E2}" srcOrd="1" destOrd="0" presId="urn:microsoft.com/office/officeart/2008/layout/LinedList"/>
    <dgm:cxn modelId="{9A8EDC16-A25B-4598-8644-1F6794A99444}" type="presParOf" srcId="{526FB4FC-6BFB-40D9-82FF-4449AF6C31BA}" destId="{C8D60CF5-4B63-4F63-84B9-C665F65523D9}" srcOrd="4" destOrd="0" presId="urn:microsoft.com/office/officeart/2008/layout/LinedList"/>
    <dgm:cxn modelId="{B13321BF-6CEA-4A88-BCC4-370250BF6DFF}" type="presParOf" srcId="{526FB4FC-6BFB-40D9-82FF-4449AF6C31BA}" destId="{C28CF66B-2709-4697-9325-5E6AB2F11C71}" srcOrd="5" destOrd="0" presId="urn:microsoft.com/office/officeart/2008/layout/LinedList"/>
    <dgm:cxn modelId="{1CA4C742-8539-4AA0-ABB3-753313581F5C}" type="presParOf" srcId="{C28CF66B-2709-4697-9325-5E6AB2F11C71}" destId="{C3F93ABC-0423-445A-B314-0F4DEA0AADBF}" srcOrd="0" destOrd="0" presId="urn:microsoft.com/office/officeart/2008/layout/LinedList"/>
    <dgm:cxn modelId="{C6297A51-C248-445C-B938-A09D6CE29709}" type="presParOf" srcId="{C28CF66B-2709-4697-9325-5E6AB2F11C71}" destId="{AC10CFA6-EF21-4633-B305-9312EAE409E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A70FED-EA4F-478F-9E29-08A879D7500C}">
      <dsp:nvSpPr>
        <dsp:cNvPr id="0" name=""/>
        <dsp:cNvSpPr/>
      </dsp:nvSpPr>
      <dsp:spPr>
        <a:xfrm>
          <a:off x="0" y="121223"/>
          <a:ext cx="5090160" cy="20685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Direct Characterization</a:t>
          </a:r>
        </a:p>
      </dsp:txBody>
      <dsp:txXfrm>
        <a:off x="100979" y="222202"/>
        <a:ext cx="4888202" cy="1866602"/>
      </dsp:txXfrm>
    </dsp:sp>
    <dsp:sp modelId="{7166FAA7-059A-459B-B12D-3A4A00A0E871}">
      <dsp:nvSpPr>
        <dsp:cNvPr id="0" name=""/>
        <dsp:cNvSpPr/>
      </dsp:nvSpPr>
      <dsp:spPr>
        <a:xfrm>
          <a:off x="0" y="2339544"/>
          <a:ext cx="5090160" cy="206856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/>
            <a:t>Indirect Characterization</a:t>
          </a:r>
        </a:p>
      </dsp:txBody>
      <dsp:txXfrm>
        <a:off x="100979" y="2440523"/>
        <a:ext cx="4888202" cy="186660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7C753C-3308-4A74-996F-6B0F36620DA6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B34616-2C7D-44D5-87EB-EFFD3A52412B}">
      <dsp:nvSpPr>
        <dsp:cNvPr id="0" name=""/>
        <dsp:cNvSpPr/>
      </dsp:nvSpPr>
      <dsp:spPr>
        <a:xfrm>
          <a:off x="0" y="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What does the character think?</a:t>
          </a:r>
        </a:p>
      </dsp:txBody>
      <dsp:txXfrm>
        <a:off x="0" y="0"/>
        <a:ext cx="6900512" cy="2768070"/>
      </dsp:txXfrm>
    </dsp:sp>
    <dsp:sp modelId="{4EAF1BCA-0430-4D71-9B25-79B2BCE680CC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CF10E5-3B83-4C7E-9E46-0C70D827BA01}">
      <dsp:nvSpPr>
        <dsp:cNvPr id="0" name=""/>
        <dsp:cNvSpPr/>
      </dsp:nvSpPr>
      <dsp:spPr>
        <a:xfrm>
          <a:off x="0" y="276807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/>
            <a:t>What do we learn from their thoughts?</a:t>
          </a:r>
        </a:p>
      </dsp:txBody>
      <dsp:txXfrm>
        <a:off x="0" y="2768070"/>
        <a:ext cx="6900512" cy="276807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61342-39CC-4044-8EE1-876D979E1534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2E9D3E-C24B-4979-954C-23DDF5AD5CFF}">
      <dsp:nvSpPr>
        <dsp:cNvPr id="0" name=""/>
        <dsp:cNvSpPr/>
      </dsp:nvSpPr>
      <dsp:spPr>
        <a:xfrm>
          <a:off x="0" y="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What is this character's effect on others?</a:t>
          </a:r>
        </a:p>
      </dsp:txBody>
      <dsp:txXfrm>
        <a:off x="0" y="0"/>
        <a:ext cx="6900512" cy="2768070"/>
      </dsp:txXfrm>
    </dsp:sp>
    <dsp:sp modelId="{3777BC32-A829-4309-9DD9-B4B989E42559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3DAB4-5067-4747-9BEF-D1366C2D33F5}">
      <dsp:nvSpPr>
        <dsp:cNvPr id="0" name=""/>
        <dsp:cNvSpPr/>
      </dsp:nvSpPr>
      <dsp:spPr>
        <a:xfrm>
          <a:off x="0" y="276807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0" tIns="209550" rIns="209550" bIns="209550" numCol="1" spcCol="1270" anchor="t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kern="1200"/>
            <a:t>How do they interact with other characters?</a:t>
          </a:r>
        </a:p>
      </dsp:txBody>
      <dsp:txXfrm>
        <a:off x="0" y="2768070"/>
        <a:ext cx="6900512" cy="27680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FFCE5-9730-48F9-8B7B-4A7A33C702D4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10ED09-66E9-4440-B34A-6EFF9714E81B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What does this character do?</a:t>
          </a:r>
        </a:p>
      </dsp:txBody>
      <dsp:txXfrm>
        <a:off x="0" y="2703"/>
        <a:ext cx="6900512" cy="1843578"/>
      </dsp:txXfrm>
    </dsp:sp>
    <dsp:sp modelId="{596DEB46-D6A9-4589-A01E-1DAF5A40E0FA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F57B1-770D-4C3D-84FA-57B278C99AFA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How do they behave?</a:t>
          </a:r>
        </a:p>
      </dsp:txBody>
      <dsp:txXfrm>
        <a:off x="0" y="1846281"/>
        <a:ext cx="6900512" cy="1843578"/>
      </dsp:txXfrm>
    </dsp:sp>
    <dsp:sp modelId="{D9439BB8-8FE5-40F7-A0FE-B3E79D4C08A6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1A315D-00DC-4C5E-AB80-A992B6CDD1FD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What can we learn from their actions?</a:t>
          </a:r>
        </a:p>
      </dsp:txBody>
      <dsp:txXfrm>
        <a:off x="0" y="3689859"/>
        <a:ext cx="6900512" cy="184357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3014E-4B24-48B7-A581-7DB792B11CB2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42C51-FE44-49F8-AAEF-E45F71B135B6}">
      <dsp:nvSpPr>
        <dsp:cNvPr id="0" name=""/>
        <dsp:cNvSpPr/>
      </dsp:nvSpPr>
      <dsp:spPr>
        <a:xfrm>
          <a:off x="0" y="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What does this character looklike?</a:t>
          </a:r>
        </a:p>
      </dsp:txBody>
      <dsp:txXfrm>
        <a:off x="0" y="0"/>
        <a:ext cx="6900512" cy="2768070"/>
      </dsp:txXfrm>
    </dsp:sp>
    <dsp:sp modelId="{A6F1F953-07EC-449B-956F-5181F161C408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35100C-A7D1-4198-ABE1-DF39A63BF803}">
      <dsp:nvSpPr>
        <dsp:cNvPr id="0" name=""/>
        <dsp:cNvSpPr/>
      </dsp:nvSpPr>
      <dsp:spPr>
        <a:xfrm>
          <a:off x="0" y="2768070"/>
          <a:ext cx="6900512" cy="27680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5740" tIns="205740" rIns="205740" bIns="205740" numCol="1" spcCol="1270" anchor="t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kern="1200"/>
            <a:t>What can we learn from how they present themselves to others?</a:t>
          </a:r>
        </a:p>
      </dsp:txBody>
      <dsp:txXfrm>
        <a:off x="0" y="2768070"/>
        <a:ext cx="6900512" cy="276807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1DA12B-7C24-4014-A7CD-DF67E87060FF}">
      <dsp:nvSpPr>
        <dsp:cNvPr id="0" name=""/>
        <dsp:cNvSpPr/>
      </dsp:nvSpPr>
      <dsp:spPr>
        <a:xfrm>
          <a:off x="0" y="33263"/>
          <a:ext cx="6263640" cy="12472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>
              <a:latin typeface="Calibri Light" panose="020F0302020204030204"/>
            </a:rPr>
            <a:t>Dynamic </a:t>
          </a:r>
          <a:endParaRPr lang="en-US" sz="5200" kern="1200"/>
        </a:p>
      </dsp:txBody>
      <dsp:txXfrm>
        <a:off x="60884" y="94147"/>
        <a:ext cx="6141872" cy="1125452"/>
      </dsp:txXfrm>
    </dsp:sp>
    <dsp:sp modelId="{A6BE0216-6AA4-4671-87DB-0628888D9C08}">
      <dsp:nvSpPr>
        <dsp:cNvPr id="0" name=""/>
        <dsp:cNvSpPr/>
      </dsp:nvSpPr>
      <dsp:spPr>
        <a:xfrm>
          <a:off x="0" y="1430243"/>
          <a:ext cx="6263640" cy="124722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>
              <a:latin typeface="Calibri Light" panose="020F0302020204030204"/>
            </a:rPr>
            <a:t>Static</a:t>
          </a:r>
          <a:endParaRPr lang="en-US" sz="5200" kern="1200"/>
        </a:p>
      </dsp:txBody>
      <dsp:txXfrm>
        <a:off x="60884" y="1491127"/>
        <a:ext cx="6141872" cy="1125452"/>
      </dsp:txXfrm>
    </dsp:sp>
    <dsp:sp modelId="{F1B9843E-2E7F-4E77-9072-C1002A6F1D59}">
      <dsp:nvSpPr>
        <dsp:cNvPr id="0" name=""/>
        <dsp:cNvSpPr/>
      </dsp:nvSpPr>
      <dsp:spPr>
        <a:xfrm>
          <a:off x="0" y="2827223"/>
          <a:ext cx="6263640" cy="124722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>
              <a:latin typeface="Calibri Light" panose="020F0302020204030204"/>
            </a:rPr>
            <a:t>Sound</a:t>
          </a:r>
        </a:p>
      </dsp:txBody>
      <dsp:txXfrm>
        <a:off x="60884" y="2888107"/>
        <a:ext cx="6141872" cy="1125452"/>
      </dsp:txXfrm>
    </dsp:sp>
    <dsp:sp modelId="{337D5534-3CCD-4B36-BDE8-F7D853CB0F73}">
      <dsp:nvSpPr>
        <dsp:cNvPr id="0" name=""/>
        <dsp:cNvSpPr/>
      </dsp:nvSpPr>
      <dsp:spPr>
        <a:xfrm>
          <a:off x="0" y="4224204"/>
          <a:ext cx="6263640" cy="12472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l" defTabSz="2311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>
              <a:latin typeface="Calibri Light" panose="020F0302020204030204"/>
            </a:rPr>
            <a:t>Flat</a:t>
          </a:r>
        </a:p>
      </dsp:txBody>
      <dsp:txXfrm>
        <a:off x="60884" y="4285088"/>
        <a:ext cx="6141872" cy="112545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AC734-C823-4F0A-936E-D4F6A4FFB3A8}">
      <dsp:nvSpPr>
        <dsp:cNvPr id="0" name=""/>
        <dsp:cNvSpPr/>
      </dsp:nvSpPr>
      <dsp:spPr>
        <a:xfrm>
          <a:off x="0" y="578820"/>
          <a:ext cx="6900512" cy="139229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latin typeface="Calibri Light" panose="020F0302020204030204"/>
            </a:rPr>
            <a:t>Undergo</a:t>
          </a:r>
          <a:r>
            <a:rPr lang="en-US" sz="3500" kern="1200"/>
            <a:t> significant internal change throughout the course of a story. </a:t>
          </a:r>
        </a:p>
      </dsp:txBody>
      <dsp:txXfrm>
        <a:off x="67966" y="646786"/>
        <a:ext cx="6764580" cy="1256367"/>
      </dsp:txXfrm>
    </dsp:sp>
    <dsp:sp modelId="{657AE8D6-5031-4646-BF0A-C100E1FD85B4}">
      <dsp:nvSpPr>
        <dsp:cNvPr id="0" name=""/>
        <dsp:cNvSpPr/>
      </dsp:nvSpPr>
      <dsp:spPr>
        <a:xfrm>
          <a:off x="0" y="2071920"/>
          <a:ext cx="6900512" cy="139229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>
              <a:latin typeface="Calibri Light" panose="020F0302020204030204"/>
            </a:rPr>
            <a:t>Learn</a:t>
          </a:r>
          <a:r>
            <a:rPr lang="en-US" sz="3500" kern="1200"/>
            <a:t> a lesson or </a:t>
          </a:r>
          <a:r>
            <a:rPr lang="en-US" sz="3500" kern="1200">
              <a:latin typeface="Calibri Light" panose="020F0302020204030204"/>
            </a:rPr>
            <a:t>change</a:t>
          </a:r>
          <a:r>
            <a:rPr lang="en-US" sz="3500" kern="1200"/>
            <a:t> as a person (for better or worse).</a:t>
          </a:r>
        </a:p>
      </dsp:txBody>
      <dsp:txXfrm>
        <a:off x="67966" y="2139886"/>
        <a:ext cx="6764580" cy="1256367"/>
      </dsp:txXfrm>
    </dsp:sp>
    <dsp:sp modelId="{8D505EC9-952A-48A4-80A3-566A9FC46863}">
      <dsp:nvSpPr>
        <dsp:cNvPr id="0" name=""/>
        <dsp:cNvSpPr/>
      </dsp:nvSpPr>
      <dsp:spPr>
        <a:xfrm>
          <a:off x="0" y="3565020"/>
          <a:ext cx="6900512" cy="139229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Most protagonists in stories are dynamic.</a:t>
          </a:r>
        </a:p>
      </dsp:txBody>
      <dsp:txXfrm>
        <a:off x="67966" y="3632986"/>
        <a:ext cx="6764580" cy="1256367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AC734-C823-4F0A-936E-D4F6A4FFB3A8}">
      <dsp:nvSpPr>
        <dsp:cNvPr id="0" name=""/>
        <dsp:cNvSpPr/>
      </dsp:nvSpPr>
      <dsp:spPr>
        <a:xfrm>
          <a:off x="0" y="81137"/>
          <a:ext cx="6900512" cy="173176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>
              <a:latin typeface="Calibri Light" panose="020F0302020204030204"/>
            </a:rPr>
            <a:t>Do</a:t>
          </a:r>
          <a:r>
            <a:rPr lang="en-US" sz="3100" kern="1200"/>
            <a:t> not</a:t>
          </a:r>
          <a:r>
            <a:rPr lang="en-US" sz="3100" kern="1200" dirty="0">
              <a:latin typeface="Calibri Light" panose="020F0302020204030204"/>
            </a:rPr>
            <a:t> develop or grow.</a:t>
          </a:r>
          <a:endParaRPr lang="en-US" sz="3100" kern="1200" dirty="0"/>
        </a:p>
      </dsp:txBody>
      <dsp:txXfrm>
        <a:off x="84538" y="165675"/>
        <a:ext cx="6731436" cy="1562692"/>
      </dsp:txXfrm>
    </dsp:sp>
    <dsp:sp modelId="{6C7DA4CB-A576-469D-90D1-80AE0310027F}">
      <dsp:nvSpPr>
        <dsp:cNvPr id="0" name=""/>
        <dsp:cNvSpPr/>
      </dsp:nvSpPr>
      <dsp:spPr>
        <a:xfrm>
          <a:off x="0" y="1902186"/>
          <a:ext cx="6900512" cy="173176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>
              <a:latin typeface="Calibri Light" panose="020F0302020204030204"/>
            </a:rPr>
            <a:t>Do not noticably change over the course of the story.</a:t>
          </a:r>
        </a:p>
      </dsp:txBody>
      <dsp:txXfrm>
        <a:off x="84538" y="1986724"/>
        <a:ext cx="6731436" cy="1562692"/>
      </dsp:txXfrm>
    </dsp:sp>
    <dsp:sp modelId="{657AE8D6-5031-4646-BF0A-C100E1FD85B4}">
      <dsp:nvSpPr>
        <dsp:cNvPr id="0" name=""/>
        <dsp:cNvSpPr/>
      </dsp:nvSpPr>
      <dsp:spPr>
        <a:xfrm>
          <a:off x="0" y="3723234"/>
          <a:ext cx="6900512" cy="173176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Many villains are static: They were evil yesterday, they’ll be evil today, and they’ll be evil tomorrow.</a:t>
          </a:r>
        </a:p>
      </dsp:txBody>
      <dsp:txXfrm>
        <a:off x="84538" y="3807772"/>
        <a:ext cx="6731436" cy="156269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AC734-C823-4F0A-936E-D4F6A4FFB3A8}">
      <dsp:nvSpPr>
        <dsp:cNvPr id="0" name=""/>
        <dsp:cNvSpPr/>
      </dsp:nvSpPr>
      <dsp:spPr>
        <a:xfrm>
          <a:off x="0" y="63988"/>
          <a:ext cx="6443312" cy="162004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 </a:t>
          </a:r>
          <a:r>
            <a:rPr lang="en-US" sz="2900" kern="1200" dirty="0">
              <a:latin typeface="Calibri Light" panose="020F0302020204030204"/>
            </a:rPr>
            <a:t>are</a:t>
          </a:r>
          <a:r>
            <a:rPr lang="en-US" sz="2900" kern="1200" dirty="0"/>
            <a:t> </a:t>
          </a:r>
          <a:r>
            <a:rPr lang="en-US" sz="2900" kern="1200" dirty="0">
              <a:latin typeface="Calibri Light" panose="020F0302020204030204"/>
            </a:rPr>
            <a:t>deep</a:t>
          </a:r>
          <a:r>
            <a:rPr lang="en-US" sz="2900" kern="1200" dirty="0"/>
            <a:t> and </a:t>
          </a:r>
          <a:r>
            <a:rPr lang="en-US" sz="2900" kern="1200" dirty="0">
              <a:latin typeface="Calibri Light" panose="020F0302020204030204"/>
            </a:rPr>
            <a:t>layered</a:t>
          </a:r>
        </a:p>
      </dsp:txBody>
      <dsp:txXfrm>
        <a:off x="79084" y="143072"/>
        <a:ext cx="6285144" cy="1461873"/>
      </dsp:txXfrm>
    </dsp:sp>
    <dsp:sp modelId="{83DAE0AC-DA44-492A-B629-A046FF26F72C}">
      <dsp:nvSpPr>
        <dsp:cNvPr id="0" name=""/>
        <dsp:cNvSpPr/>
      </dsp:nvSpPr>
      <dsp:spPr>
        <a:xfrm>
          <a:off x="0" y="1767549"/>
          <a:ext cx="6443312" cy="1620041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>
              <a:latin typeface="Calibri Light" panose="020F0302020204030204"/>
            </a:rPr>
            <a:t>interesting</a:t>
          </a:r>
          <a:r>
            <a:rPr lang="en-US" sz="2900" kern="1200" dirty="0"/>
            <a:t> to audiences because they feel like real people</a:t>
          </a:r>
        </a:p>
      </dsp:txBody>
      <dsp:txXfrm>
        <a:off x="79084" y="1846633"/>
        <a:ext cx="6285144" cy="1461873"/>
      </dsp:txXfrm>
    </dsp:sp>
    <dsp:sp modelId="{090EFA13-10F3-458F-8D01-E0C2DDF893C4}">
      <dsp:nvSpPr>
        <dsp:cNvPr id="0" name=""/>
        <dsp:cNvSpPr/>
      </dsp:nvSpPr>
      <dsp:spPr>
        <a:xfrm>
          <a:off x="0" y="3471111"/>
          <a:ext cx="6443312" cy="162004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audiences often feel invested in these characters’ goals, successes, failures, strengths, and weaknesses</a:t>
          </a:r>
        </a:p>
      </dsp:txBody>
      <dsp:txXfrm>
        <a:off x="79084" y="3550195"/>
        <a:ext cx="6285144" cy="1461873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AC734-C823-4F0A-936E-D4F6A4FFB3A8}">
      <dsp:nvSpPr>
        <dsp:cNvPr id="0" name=""/>
        <dsp:cNvSpPr/>
      </dsp:nvSpPr>
      <dsp:spPr>
        <a:xfrm>
          <a:off x="0" y="185731"/>
          <a:ext cx="6900512" cy="16639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 two-dimensional character </a:t>
          </a:r>
        </a:p>
      </dsp:txBody>
      <dsp:txXfrm>
        <a:off x="81228" y="266959"/>
        <a:ext cx="6738056" cy="1501503"/>
      </dsp:txXfrm>
    </dsp:sp>
    <dsp:sp modelId="{657AE8D6-5031-4646-BF0A-C100E1FD85B4}">
      <dsp:nvSpPr>
        <dsp:cNvPr id="0" name=""/>
        <dsp:cNvSpPr/>
      </dsp:nvSpPr>
      <dsp:spPr>
        <a:xfrm>
          <a:off x="0" y="1936090"/>
          <a:ext cx="6900512" cy="166395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lacking depth or a real personality</a:t>
          </a:r>
        </a:p>
      </dsp:txBody>
      <dsp:txXfrm>
        <a:off x="81228" y="2017318"/>
        <a:ext cx="6738056" cy="1501503"/>
      </dsp:txXfrm>
    </dsp:sp>
    <dsp:sp modelId="{8D505EC9-952A-48A4-80A3-566A9FC46863}">
      <dsp:nvSpPr>
        <dsp:cNvPr id="0" name=""/>
        <dsp:cNvSpPr/>
      </dsp:nvSpPr>
      <dsp:spPr>
        <a:xfrm>
          <a:off x="0" y="3686450"/>
          <a:ext cx="6900512" cy="166395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Often considered “stock characters,” flat characters can often be summarized in one word (like “bully” or “love interest”) </a:t>
          </a:r>
        </a:p>
      </dsp:txBody>
      <dsp:txXfrm>
        <a:off x="81228" y="3767678"/>
        <a:ext cx="6738056" cy="15015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0AA36-52C5-4B19-9DE3-BF0705D50B5D}">
      <dsp:nvSpPr>
        <dsp:cNvPr id="0" name=""/>
        <dsp:cNvSpPr/>
      </dsp:nvSpPr>
      <dsp:spPr>
        <a:xfrm>
          <a:off x="0" y="408988"/>
          <a:ext cx="6263640" cy="15103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The writer directly comments on the personality of the character.</a:t>
          </a:r>
        </a:p>
      </dsp:txBody>
      <dsp:txXfrm>
        <a:off x="73731" y="482719"/>
        <a:ext cx="6116178" cy="1362934"/>
      </dsp:txXfrm>
    </dsp:sp>
    <dsp:sp modelId="{04142BFA-7E41-48CD-BD8B-6579D3980142}">
      <dsp:nvSpPr>
        <dsp:cNvPr id="0" name=""/>
        <dsp:cNvSpPr/>
      </dsp:nvSpPr>
      <dsp:spPr>
        <a:xfrm>
          <a:off x="0" y="1997145"/>
          <a:ext cx="6263640" cy="1510396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The personality of the character is revealed directly by the narrator, another character, or the character themself.</a:t>
          </a:r>
        </a:p>
      </dsp:txBody>
      <dsp:txXfrm>
        <a:off x="73731" y="2070876"/>
        <a:ext cx="6116178" cy="1362934"/>
      </dsp:txXfrm>
    </dsp:sp>
    <dsp:sp modelId="{8E0D0711-D44F-4F84-BA0A-FE1BE610C93C}">
      <dsp:nvSpPr>
        <dsp:cNvPr id="0" name=""/>
        <dsp:cNvSpPr/>
      </dsp:nvSpPr>
      <dsp:spPr>
        <a:xfrm>
          <a:off x="0" y="3585302"/>
          <a:ext cx="6263640" cy="1510396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The writer </a:t>
          </a:r>
          <a:r>
            <a:rPr lang="en-US" sz="2700" kern="1200" dirty="0">
              <a:latin typeface="Calibri Light" panose="020F0302020204030204"/>
            </a:rPr>
            <a:t>TELLS the</a:t>
          </a:r>
          <a:r>
            <a:rPr lang="en-US" sz="2700" kern="1200" dirty="0"/>
            <a:t> readers about the character</a:t>
          </a:r>
          <a:r>
            <a:rPr lang="en-US" sz="2700" kern="1200" dirty="0">
              <a:latin typeface="Calibri Light" panose="020F0302020204030204"/>
            </a:rPr>
            <a:t>, we don't have to infer.</a:t>
          </a:r>
          <a:endParaRPr lang="en-US" sz="2700" kern="1200" dirty="0"/>
        </a:p>
      </dsp:txBody>
      <dsp:txXfrm>
        <a:off x="73731" y="3659033"/>
        <a:ext cx="6116178" cy="13629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41749-8A03-4974-A60A-E8B66386452C}">
      <dsp:nvSpPr>
        <dsp:cNvPr id="0" name=""/>
        <dsp:cNvSpPr/>
      </dsp:nvSpPr>
      <dsp:spPr>
        <a:xfrm>
          <a:off x="0" y="23164"/>
          <a:ext cx="6263640" cy="17714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writer doesn't directly comment on the personality of the character.</a:t>
          </a:r>
        </a:p>
      </dsp:txBody>
      <dsp:txXfrm>
        <a:off x="86475" y="109639"/>
        <a:ext cx="6090690" cy="1598503"/>
      </dsp:txXfrm>
    </dsp:sp>
    <dsp:sp modelId="{34EAFC75-F868-44E8-80DA-7565CB9E6A1D}">
      <dsp:nvSpPr>
        <dsp:cNvPr id="0" name=""/>
        <dsp:cNvSpPr/>
      </dsp:nvSpPr>
      <dsp:spPr>
        <a:xfrm>
          <a:off x="0" y="1866617"/>
          <a:ext cx="6263640" cy="1771453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personality of the character is revealed through thoughts, words, actions of the character and reactions of other characters to this particular character.</a:t>
          </a:r>
        </a:p>
      </dsp:txBody>
      <dsp:txXfrm>
        <a:off x="86475" y="1953092"/>
        <a:ext cx="6090690" cy="1598503"/>
      </dsp:txXfrm>
    </dsp:sp>
    <dsp:sp modelId="{34F2FFC2-7DB9-4EF6-A8AE-0BA136778269}">
      <dsp:nvSpPr>
        <dsp:cNvPr id="0" name=""/>
        <dsp:cNvSpPr/>
      </dsp:nvSpPr>
      <dsp:spPr>
        <a:xfrm>
          <a:off x="0" y="3710070"/>
          <a:ext cx="6263640" cy="177145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writer SHOWS us what the character is like</a:t>
          </a:r>
          <a:r>
            <a:rPr lang="en-US" sz="2500" kern="1200" dirty="0">
              <a:latin typeface="Calibri Light" panose="020F0302020204030204"/>
            </a:rPr>
            <a:t>.  This requires inference from the reader.</a:t>
          </a:r>
          <a:endParaRPr lang="en-US" sz="2500" kern="1200" dirty="0"/>
        </a:p>
      </dsp:txBody>
      <dsp:txXfrm>
        <a:off x="86475" y="3796545"/>
        <a:ext cx="6090690" cy="15985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D2EA4-B953-4B90-B40B-50D9548370B7}">
      <dsp:nvSpPr>
        <dsp:cNvPr id="0" name=""/>
        <dsp:cNvSpPr/>
      </dsp:nvSpPr>
      <dsp:spPr>
        <a:xfrm>
          <a:off x="0" y="25849"/>
          <a:ext cx="6900512" cy="26975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“Bill was short and fat, and his bald spot was widening with every passing year.”</a:t>
          </a:r>
        </a:p>
      </dsp:txBody>
      <dsp:txXfrm>
        <a:off x="131685" y="157534"/>
        <a:ext cx="6637142" cy="2434211"/>
      </dsp:txXfrm>
    </dsp:sp>
    <dsp:sp modelId="{969CE65A-A96F-45E6-8ED1-0018D5F4170C}">
      <dsp:nvSpPr>
        <dsp:cNvPr id="0" name=""/>
        <dsp:cNvSpPr/>
      </dsp:nvSpPr>
      <dsp:spPr>
        <a:xfrm>
          <a:off x="0" y="2812710"/>
          <a:ext cx="6900512" cy="2697581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“Bill sighed as he looked at the offer of a gym membership. He really should join. But just thinking about it made beads of sweat collect at the top of his bald spot.”</a:t>
          </a:r>
        </a:p>
      </dsp:txBody>
      <dsp:txXfrm>
        <a:off x="131685" y="2944395"/>
        <a:ext cx="6637142" cy="243421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BE101-2209-4128-B9F6-81A631AEC21B}">
      <dsp:nvSpPr>
        <dsp:cNvPr id="0" name=""/>
        <dsp:cNvSpPr/>
      </dsp:nvSpPr>
      <dsp:spPr>
        <a:xfrm>
          <a:off x="0" y="20741"/>
          <a:ext cx="6900512" cy="269260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“‘Jane is a cruel person,’ she said.’”</a:t>
          </a:r>
        </a:p>
      </dsp:txBody>
      <dsp:txXfrm>
        <a:off x="131442" y="152183"/>
        <a:ext cx="6637628" cy="2429724"/>
      </dsp:txXfrm>
    </dsp:sp>
    <dsp:sp modelId="{A81D46FE-DDA0-45B2-B922-E9B90DB81D6E}">
      <dsp:nvSpPr>
        <dsp:cNvPr id="0" name=""/>
        <dsp:cNvSpPr/>
      </dsp:nvSpPr>
      <dsp:spPr>
        <a:xfrm>
          <a:off x="0" y="2822790"/>
          <a:ext cx="6900512" cy="269260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“As Jane walked past the box labeled ‘Free Puppies,’ she glanced around her, then gave the box a swift kick.”</a:t>
          </a:r>
        </a:p>
      </dsp:txBody>
      <dsp:txXfrm>
        <a:off x="131442" y="2954232"/>
        <a:ext cx="6637628" cy="242972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0B945-1856-46DC-A1E0-03263A9A0F33}">
      <dsp:nvSpPr>
        <dsp:cNvPr id="0" name=""/>
        <dsp:cNvSpPr/>
      </dsp:nvSpPr>
      <dsp:spPr>
        <a:xfrm>
          <a:off x="0" y="69359"/>
          <a:ext cx="5435696" cy="27495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l" defTabSz="2222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What do we know about </a:t>
          </a:r>
          <a:r>
            <a:rPr lang="en-US" sz="5000" kern="1200" dirty="0">
              <a:latin typeface="Calibri Light" panose="020F0302020204030204"/>
            </a:rPr>
            <a:t>Regina George?</a:t>
          </a:r>
          <a:endParaRPr lang="en-US" sz="5000" kern="1200" dirty="0"/>
        </a:p>
      </dsp:txBody>
      <dsp:txXfrm>
        <a:off x="134220" y="203579"/>
        <a:ext cx="5167256" cy="2481060"/>
      </dsp:txXfrm>
    </dsp:sp>
    <dsp:sp modelId="{A937B212-1C7C-4D16-8800-19413BB88030}">
      <dsp:nvSpPr>
        <dsp:cNvPr id="0" name=""/>
        <dsp:cNvSpPr/>
      </dsp:nvSpPr>
      <dsp:spPr>
        <a:xfrm>
          <a:off x="0" y="2818859"/>
          <a:ext cx="5435696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583" tIns="63500" rIns="355600" bIns="63500" numCol="1" spcCol="1270" anchor="t" anchorCtr="0">
          <a:noAutofit/>
        </a:bodyPr>
        <a:lstStyle/>
        <a:p>
          <a:pPr marL="285750" lvl="1" indent="-285750" algn="l" defTabSz="1733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900" kern="1200" dirty="0"/>
            <a:t>How do we know this?</a:t>
          </a:r>
        </a:p>
      </dsp:txBody>
      <dsp:txXfrm>
        <a:off x="0" y="2818859"/>
        <a:ext cx="5435696" cy="828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0B945-1856-46DC-A1E0-03263A9A0F33}">
      <dsp:nvSpPr>
        <dsp:cNvPr id="0" name=""/>
        <dsp:cNvSpPr/>
      </dsp:nvSpPr>
      <dsp:spPr>
        <a:xfrm>
          <a:off x="0" y="7410"/>
          <a:ext cx="6900512" cy="19492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What do we know about Nemo (the little fish)?</a:t>
          </a:r>
        </a:p>
      </dsp:txBody>
      <dsp:txXfrm>
        <a:off x="95153" y="102563"/>
        <a:ext cx="6710206" cy="1758914"/>
      </dsp:txXfrm>
    </dsp:sp>
    <dsp:sp modelId="{A937B212-1C7C-4D16-8800-19413BB88030}">
      <dsp:nvSpPr>
        <dsp:cNvPr id="0" name=""/>
        <dsp:cNvSpPr/>
      </dsp:nvSpPr>
      <dsp:spPr>
        <a:xfrm>
          <a:off x="0" y="1956630"/>
          <a:ext cx="6900512" cy="81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62230" rIns="348488" bIns="622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800" kern="1200"/>
            <a:t>How do we know this?</a:t>
          </a:r>
        </a:p>
      </dsp:txBody>
      <dsp:txXfrm>
        <a:off x="0" y="1956630"/>
        <a:ext cx="6900512" cy="811440"/>
      </dsp:txXfrm>
    </dsp:sp>
    <dsp:sp modelId="{00B0208A-2A8B-4051-BF3D-C2D7B0CF1A8D}">
      <dsp:nvSpPr>
        <dsp:cNvPr id="0" name=""/>
        <dsp:cNvSpPr/>
      </dsp:nvSpPr>
      <dsp:spPr>
        <a:xfrm>
          <a:off x="0" y="2768070"/>
          <a:ext cx="6900512" cy="19492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What do we know about Nemo's dad?</a:t>
          </a:r>
        </a:p>
      </dsp:txBody>
      <dsp:txXfrm>
        <a:off x="95153" y="2863223"/>
        <a:ext cx="6710206" cy="1758914"/>
      </dsp:txXfrm>
    </dsp:sp>
    <dsp:sp modelId="{E358D470-AB3E-408F-A36B-F00B26C096B6}">
      <dsp:nvSpPr>
        <dsp:cNvPr id="0" name=""/>
        <dsp:cNvSpPr/>
      </dsp:nvSpPr>
      <dsp:spPr>
        <a:xfrm>
          <a:off x="0" y="4717290"/>
          <a:ext cx="6900512" cy="811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9091" tIns="62230" rIns="348488" bIns="62230" numCol="1" spcCol="1270" anchor="t" anchorCtr="0">
          <a:noAutofit/>
        </a:bodyPr>
        <a:lstStyle/>
        <a:p>
          <a:pPr marL="285750" lvl="1" indent="-285750" algn="l" defTabSz="1689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800" kern="1200"/>
            <a:t>How do we know this?</a:t>
          </a:r>
        </a:p>
      </dsp:txBody>
      <dsp:txXfrm>
        <a:off x="0" y="4717290"/>
        <a:ext cx="6900512" cy="8114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2297D9-0164-4168-930D-5F008BD45350}">
      <dsp:nvSpPr>
        <dsp:cNvPr id="0" name=""/>
        <dsp:cNvSpPr/>
      </dsp:nvSpPr>
      <dsp:spPr>
        <a:xfrm>
          <a:off x="0" y="7725"/>
          <a:ext cx="6900512" cy="10073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/>
            <a:t>S</a:t>
          </a:r>
          <a:r>
            <a:rPr lang="en-US" sz="4200" kern="1200"/>
            <a:t>peech</a:t>
          </a:r>
        </a:p>
      </dsp:txBody>
      <dsp:txXfrm>
        <a:off x="49176" y="56901"/>
        <a:ext cx="6802160" cy="909018"/>
      </dsp:txXfrm>
    </dsp:sp>
    <dsp:sp modelId="{3072279E-F2DE-46CF-9D69-774E3A30EBA6}">
      <dsp:nvSpPr>
        <dsp:cNvPr id="0" name=""/>
        <dsp:cNvSpPr/>
      </dsp:nvSpPr>
      <dsp:spPr>
        <a:xfrm>
          <a:off x="0" y="1136055"/>
          <a:ext cx="6900512" cy="100737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/>
            <a:t>T</a:t>
          </a:r>
          <a:r>
            <a:rPr lang="en-US" sz="4200" kern="1200"/>
            <a:t>houghts</a:t>
          </a:r>
        </a:p>
      </dsp:txBody>
      <dsp:txXfrm>
        <a:off x="49176" y="1185231"/>
        <a:ext cx="6802160" cy="909018"/>
      </dsp:txXfrm>
    </dsp:sp>
    <dsp:sp modelId="{56524EDE-7BD4-456A-BCA5-4AA9E50C4B6F}">
      <dsp:nvSpPr>
        <dsp:cNvPr id="0" name=""/>
        <dsp:cNvSpPr/>
      </dsp:nvSpPr>
      <dsp:spPr>
        <a:xfrm>
          <a:off x="0" y="2264385"/>
          <a:ext cx="6900512" cy="100737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/>
            <a:t>E</a:t>
          </a:r>
          <a:r>
            <a:rPr lang="en-US" sz="4200" kern="1200"/>
            <a:t>ffects</a:t>
          </a:r>
        </a:p>
      </dsp:txBody>
      <dsp:txXfrm>
        <a:off x="49176" y="2313561"/>
        <a:ext cx="6802160" cy="909018"/>
      </dsp:txXfrm>
    </dsp:sp>
    <dsp:sp modelId="{63679AEC-E87A-4F90-B610-838EF9C4E15D}">
      <dsp:nvSpPr>
        <dsp:cNvPr id="0" name=""/>
        <dsp:cNvSpPr/>
      </dsp:nvSpPr>
      <dsp:spPr>
        <a:xfrm>
          <a:off x="0" y="3392715"/>
          <a:ext cx="6900512" cy="100737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/>
            <a:t>A</a:t>
          </a:r>
          <a:r>
            <a:rPr lang="en-US" sz="4200" kern="1200"/>
            <a:t>ctions</a:t>
          </a:r>
        </a:p>
      </dsp:txBody>
      <dsp:txXfrm>
        <a:off x="49176" y="3441891"/>
        <a:ext cx="6802160" cy="909018"/>
      </dsp:txXfrm>
    </dsp:sp>
    <dsp:sp modelId="{3F06F756-D1D1-4125-B343-AB08D4548FB6}">
      <dsp:nvSpPr>
        <dsp:cNvPr id="0" name=""/>
        <dsp:cNvSpPr/>
      </dsp:nvSpPr>
      <dsp:spPr>
        <a:xfrm>
          <a:off x="0" y="4521045"/>
          <a:ext cx="6900512" cy="100737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/>
            <a:t>L</a:t>
          </a:r>
          <a:r>
            <a:rPr lang="en-US" sz="4200" kern="1200"/>
            <a:t>ooks</a:t>
          </a:r>
        </a:p>
      </dsp:txBody>
      <dsp:txXfrm>
        <a:off x="49176" y="4570221"/>
        <a:ext cx="6802160" cy="90901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6EB21-5CD1-4076-A152-F05C80A604E5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72CD57-0999-4641-BC29-6E2905677869}">
      <dsp:nvSpPr>
        <dsp:cNvPr id="0" name=""/>
        <dsp:cNvSpPr/>
      </dsp:nvSpPr>
      <dsp:spPr>
        <a:xfrm>
          <a:off x="0" y="2703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What does the character say?</a:t>
          </a:r>
        </a:p>
      </dsp:txBody>
      <dsp:txXfrm>
        <a:off x="0" y="2703"/>
        <a:ext cx="6900512" cy="1843578"/>
      </dsp:txXfrm>
    </dsp:sp>
    <dsp:sp modelId="{4D107B00-AB64-44B6-BE46-B53DD9537E2A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DF62B-B6B0-4F97-BE63-9E16DF636C63}">
      <dsp:nvSpPr>
        <dsp:cNvPr id="0" name=""/>
        <dsp:cNvSpPr/>
      </dsp:nvSpPr>
      <dsp:spPr>
        <a:xfrm>
          <a:off x="0" y="1846281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How do they say it?</a:t>
          </a:r>
        </a:p>
      </dsp:txBody>
      <dsp:txXfrm>
        <a:off x="0" y="1846281"/>
        <a:ext cx="6900512" cy="1843578"/>
      </dsp:txXfrm>
    </dsp:sp>
    <dsp:sp modelId="{C8D60CF5-4B63-4F63-84B9-C665F65523D9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F93ABC-0423-445A-B314-0F4DEA0AADBF}">
      <dsp:nvSpPr>
        <dsp:cNvPr id="0" name=""/>
        <dsp:cNvSpPr/>
      </dsp:nvSpPr>
      <dsp:spPr>
        <a:xfrm>
          <a:off x="0" y="3689859"/>
          <a:ext cx="6900512" cy="1843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t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/>
            <a:t>What is their tone?</a:t>
          </a:r>
        </a:p>
      </dsp:txBody>
      <dsp:txXfrm>
        <a:off x="0" y="3689859"/>
        <a:ext cx="6900512" cy="1843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505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65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65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42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7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097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5/29/23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15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5/29/23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9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5/29/23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77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74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5/29/23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27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5/29/23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25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hItB78o_kU?list=PL0QmY96wvQ_1iCCvJgAT-BSmkwVB2_c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WXOurnVTYg?list=PL0QmY96wvQ_1iCCvJgAT-BSmkwVB2_cN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diagramLayout" Target="../diagrams/layout9.xml"/><Relationship Id="rId7" Type="http://schemas.openxmlformats.org/officeDocument/2006/relationships/image" Target="../media/image6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diagramLayout" Target="../diagrams/layout10.xml"/><Relationship Id="rId7" Type="http://schemas.openxmlformats.org/officeDocument/2006/relationships/image" Target="../media/image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2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diagramLayout" Target="../diagrams/layout13.xml"/><Relationship Id="rId7" Type="http://schemas.openxmlformats.org/officeDocument/2006/relationships/image" Target="../media/image14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QPKiZs5Prs?feature=oembed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yGj8wleDmY0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erie silhouette of a suited man staring at a bleak backdrop">
            <a:extLst>
              <a:ext uri="{FF2B5EF4-FFF2-40B4-BE49-F238E27FC236}">
                <a16:creationId xmlns:a16="http://schemas.microsoft.com/office/drawing/2014/main" id="{4F8D3A13-6719-4317-86E8-8D9100F49E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br>
              <a:rPr lang="en-US" sz="4000"/>
            </a:br>
            <a:r>
              <a:rPr lang="en-US" sz="4000"/>
              <a:t>Analyzing Characterization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734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C61A64-C72C-4EF7-9BF3-FFE4AFFF9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Examples:</a:t>
            </a:r>
            <a:endParaRPr lang="en-US" sz="5400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A3C95-0877-4639-9767-953DF6367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057" y="2807208"/>
            <a:ext cx="3635523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Direct characterization </a:t>
            </a:r>
            <a:r>
              <a:rPr lang="en-US" dirty="0">
                <a:cs typeface="Calibri"/>
              </a:rPr>
              <a:t>example from 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i="1">
                <a:cs typeface="Calibri"/>
              </a:rPr>
              <a:t>Mean </a:t>
            </a:r>
            <a:r>
              <a:rPr lang="en-US" i="1" dirty="0">
                <a:cs typeface="Calibri"/>
              </a:rPr>
              <a:t>Girls</a:t>
            </a:r>
            <a:endParaRPr lang="en-US">
              <a:cs typeface="Calibri"/>
            </a:endParaRPr>
          </a:p>
          <a:p>
            <a:endParaRPr lang="en-US" sz="2200" i="1">
              <a:cs typeface="Calibri"/>
            </a:endParaRPr>
          </a:p>
          <a:p>
            <a:endParaRPr lang="en-US" sz="2200" i="1">
              <a:cs typeface="Calibri"/>
            </a:endParaRPr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BA98A077-AB84-45FB-8487-A9CBC6C6E71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54296" y="840105"/>
            <a:ext cx="6903720" cy="517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90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AD5866CF-233E-468F-863E-4DEA8D8E62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4523245"/>
              </p:ext>
            </p:extLst>
          </p:nvPr>
        </p:nvGraphicFramePr>
        <p:xfrm>
          <a:off x="4648018" y="640822"/>
          <a:ext cx="5435696" cy="3716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58223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C61A64-C72C-4EF7-9BF3-FFE4AFFF9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Examples:</a:t>
            </a:r>
            <a:endParaRPr lang="en-US" sz="5400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A3C95-0877-4639-9767-953DF6367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cs typeface="Calibri"/>
              </a:rPr>
              <a:t>Indirect </a:t>
            </a:r>
            <a:r>
              <a:rPr lang="en-US" dirty="0">
                <a:cs typeface="Calibri"/>
              </a:rPr>
              <a:t>Characterization example from 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i="1">
                <a:cs typeface="Calibri"/>
              </a:rPr>
              <a:t>Finding </a:t>
            </a:r>
            <a:r>
              <a:rPr lang="en-US" i="1" dirty="0">
                <a:cs typeface="Calibri"/>
              </a:rPr>
              <a:t>Nemo</a:t>
            </a:r>
            <a:endParaRPr lang="en-US">
              <a:cs typeface="Calibri"/>
            </a:endParaRPr>
          </a:p>
          <a:p>
            <a:endParaRPr lang="en-US" sz="2200" i="1">
              <a:cs typeface="Calibri"/>
            </a:endParaRPr>
          </a:p>
          <a:p>
            <a:endParaRPr lang="en-US" sz="2200" i="1">
              <a:cs typeface="Calibri"/>
            </a:endParaRPr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5E29FF6D-FEDE-4E06-AA7A-7EFD5345180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654296" y="840105"/>
            <a:ext cx="6903720" cy="517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85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AD5866CF-233E-468F-863E-4DEA8D8E62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21961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55533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442D43-02C5-43F5-8E99-4C455A7AF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462" y="640823"/>
            <a:ext cx="3565197" cy="5583148"/>
          </a:xfrm>
        </p:spPr>
        <p:txBody>
          <a:bodyPr anchor="ctr">
            <a:normAutofit/>
          </a:bodyPr>
          <a:lstStyle/>
          <a:p>
            <a:r>
              <a:rPr lang="en-US" sz="3800" dirty="0">
                <a:cs typeface="Calibri Light"/>
              </a:rPr>
              <a:t>When analyzing characterization, </a:t>
            </a:r>
            <a:r>
              <a:rPr lang="en-US" sz="3800">
                <a:cs typeface="Calibri Light"/>
              </a:rPr>
              <a:t>use the  </a:t>
            </a:r>
            <a:r>
              <a:rPr lang="en-US" sz="3800" b="1">
                <a:cs typeface="Calibri Light"/>
              </a:rPr>
              <a:t>S.T.E.A.L.</a:t>
            </a:r>
            <a:r>
              <a:rPr lang="en-US" sz="3800">
                <a:cs typeface="Calibri Light"/>
              </a:rPr>
              <a:t>approach</a:t>
            </a:r>
            <a:endParaRPr lang="en-US" sz="3800" dirty="0">
              <a:cs typeface="Calibri Light"/>
            </a:endParaRP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0D1A97-CCA6-4C58-ADE6-07C04BD418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61523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96938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6D4BCA-C5FB-4CD5-84B4-329CD4BE9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2832328"/>
          </a:xfrm>
        </p:spPr>
        <p:txBody>
          <a:bodyPr anchor="ctr">
            <a:normAutofit/>
          </a:bodyPr>
          <a:lstStyle/>
          <a:p>
            <a:r>
              <a:rPr lang="en-US" sz="5400">
                <a:cs typeface="Calibri Light"/>
              </a:rPr>
              <a:t>Speech</a:t>
            </a:r>
            <a:endParaRPr lang="en-US" sz="5400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8DF353B-2227-4FC6-8138-98616AB764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290786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7" name="Graphic 107" descr="Chat outline">
            <a:extLst>
              <a:ext uri="{FF2B5EF4-FFF2-40B4-BE49-F238E27FC236}">
                <a16:creationId xmlns:a16="http://schemas.microsoft.com/office/drawing/2014/main" id="{5762010B-B9E9-45E9-A221-C23766387D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2460" y="2895600"/>
            <a:ext cx="1783080" cy="17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63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A847F-3485-4470-8850-0374F2180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2763748"/>
          </a:xfrm>
        </p:spPr>
        <p:txBody>
          <a:bodyPr anchor="ctr">
            <a:normAutofit/>
          </a:bodyPr>
          <a:lstStyle/>
          <a:p>
            <a:r>
              <a:rPr lang="en-US" sz="5400">
                <a:cs typeface="Calibri Light"/>
              </a:rPr>
              <a:t>Thoughts</a:t>
            </a:r>
            <a:endParaRPr lang="en-US" sz="5400"/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4C14362-9C25-4986-AD54-181CDCC4DC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497547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2" name="Graphic 92" descr="Thought bubble outline">
            <a:extLst>
              <a:ext uri="{FF2B5EF4-FFF2-40B4-BE49-F238E27FC236}">
                <a16:creationId xmlns:a16="http://schemas.microsoft.com/office/drawing/2014/main" id="{B8A8821B-5612-411F-9590-6CCF3A9BA9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2460" y="2773680"/>
            <a:ext cx="1722120" cy="17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11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9AF8C6-C89B-4160-819C-FF4F4D283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2832328"/>
          </a:xfrm>
        </p:spPr>
        <p:txBody>
          <a:bodyPr anchor="ctr">
            <a:normAutofit/>
          </a:bodyPr>
          <a:lstStyle/>
          <a:p>
            <a:r>
              <a:rPr lang="en-US" sz="5400">
                <a:cs typeface="Calibri Light"/>
              </a:rPr>
              <a:t>Effects</a:t>
            </a:r>
            <a:endParaRPr lang="en-US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590D124-2F31-4F0E-B32F-4843EED736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20779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9" name="Graphic 49" descr="Ripple outline">
            <a:extLst>
              <a:ext uri="{FF2B5EF4-FFF2-40B4-BE49-F238E27FC236}">
                <a16:creationId xmlns:a16="http://schemas.microsoft.com/office/drawing/2014/main" id="{CDBD3394-FB69-44EE-B807-DA64396B29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2460" y="2529840"/>
            <a:ext cx="180594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65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F3A163-789C-4D70-8549-55DD72C96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2763748"/>
          </a:xfrm>
        </p:spPr>
        <p:txBody>
          <a:bodyPr anchor="ctr">
            <a:normAutofit/>
          </a:bodyPr>
          <a:lstStyle/>
          <a:p>
            <a:r>
              <a:rPr lang="en-US" sz="5400">
                <a:cs typeface="Calibri Light"/>
              </a:rPr>
              <a:t>Actions</a:t>
            </a:r>
            <a:endParaRPr lang="en-US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B3D4B77-BF16-4445-B5BD-2689FDCEED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024625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3" name="Graphic 63" descr="Run outline">
            <a:extLst>
              <a:ext uri="{FF2B5EF4-FFF2-40B4-BE49-F238E27FC236}">
                <a16:creationId xmlns:a16="http://schemas.microsoft.com/office/drawing/2014/main" id="{19DBBE05-CDD5-42FB-B0CC-FD2750E27A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2460" y="2667000"/>
            <a:ext cx="155448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544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8BF15B-ABD3-4885-9293-C30627D7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2832328"/>
          </a:xfrm>
        </p:spPr>
        <p:txBody>
          <a:bodyPr anchor="ctr">
            <a:normAutofit/>
          </a:bodyPr>
          <a:lstStyle/>
          <a:p>
            <a:r>
              <a:rPr lang="en-US" sz="5400">
                <a:cs typeface="Calibri Light"/>
              </a:rPr>
              <a:t>Looks</a:t>
            </a:r>
            <a:endParaRPr lang="en-US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CD4BAD-44BD-4BE2-B72B-F0F5422C38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374495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7" name="Graphic 47" descr="Sunglasses face outline with solid fill">
            <a:extLst>
              <a:ext uri="{FF2B5EF4-FFF2-40B4-BE49-F238E27FC236}">
                <a16:creationId xmlns:a16="http://schemas.microsoft.com/office/drawing/2014/main" id="{352D85CD-D5F3-4B55-85DA-9AFE477040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32460" y="2971800"/>
            <a:ext cx="1478280" cy="147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47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04C5B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Eerie silhouette of a suited man staring at a bleak backdrop">
            <a:extLst>
              <a:ext uri="{FF2B5EF4-FFF2-40B4-BE49-F238E27FC236}">
                <a16:creationId xmlns:a16="http://schemas.microsoft.com/office/drawing/2014/main" id="{4E34071C-E72C-41B1-BE4D-C520D5719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85" b="6185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06AB7-1910-42AA-B073-F6639F81B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650" y="562619"/>
            <a:ext cx="4349495" cy="57401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  <a:ea typeface="+mn-lt"/>
                <a:cs typeface="+mn-lt"/>
              </a:rPr>
              <a:t>Characterization is the act of creating and describing characters in literature. 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en-US" sz="3200" dirty="0">
              <a:solidFill>
                <a:srgbClr val="FFFFFF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016266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5" descr="Film strip outline">
            <a:extLst>
              <a:ext uri="{FF2B5EF4-FFF2-40B4-BE49-F238E27FC236}">
                <a16:creationId xmlns:a16="http://schemas.microsoft.com/office/drawing/2014/main" id="{855C8167-BEF9-4453-87DC-DB17553DD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15" name="Freeform: Shape 17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62F6A-785B-444A-922A-9631DC03F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061" y="762538"/>
            <a:ext cx="5649349" cy="31998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Practice time!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46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A3C95-0877-4639-9767-953DF6367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Use your STEAL graphic organizer to analyze one of the two characters from </a:t>
            </a:r>
            <a:r>
              <a:rPr lang="en-US" i="1">
                <a:ea typeface="+mn-lt"/>
                <a:cs typeface="+mn-lt"/>
              </a:rPr>
              <a:t>Geri's Game</a:t>
            </a:r>
            <a:endParaRPr lang="en-US"/>
          </a:p>
          <a:p>
            <a:endParaRPr lang="en-US" sz="2200" i="1">
              <a:cs typeface="Calibri"/>
            </a:endParaRPr>
          </a:p>
          <a:p>
            <a:endParaRPr lang="en-US" sz="2200" i="1"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BFCBA1-63A3-AC4E-8418-426BEB5BA62A}"/>
              </a:ext>
            </a:extLst>
          </p:cNvPr>
          <p:cNvSpPr txBox="1"/>
          <p:nvPr/>
        </p:nvSpPr>
        <p:spPr>
          <a:xfrm>
            <a:off x="5130140" y="4512564"/>
            <a:ext cx="4857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**Go to YouTube and find Pixar’s </a:t>
            </a:r>
            <a:r>
              <a:rPr lang="en-US" i="1" dirty="0"/>
              <a:t>Geri’s Game</a:t>
            </a:r>
          </a:p>
        </p:txBody>
      </p:sp>
    </p:spTree>
    <p:extLst>
      <p:ext uri="{BB962C8B-B14F-4D97-AF65-F5344CB8AC3E}">
        <p14:creationId xmlns:p14="http://schemas.microsoft.com/office/powerpoint/2010/main" val="39165137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180141-BFA5-422D-9BD3-0A77B65BE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Quick reminder: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5045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33028C-7BF7-409B-B004-50A304739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  <a:cs typeface="Calibri Light"/>
              </a:rPr>
              <a:t>Protagonist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33B88-D1C3-488E-8143-B4761F57C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The main character(s) of a story. 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Writers use the protagonist to drive the story forwar.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The plot moves forward based on the protagonist’s decisions, and their character arc is what the readers follow throughout the story.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18222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0C9B77-16BD-4FB7-9676-D458A741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accent1"/>
                </a:solidFill>
                <a:cs typeface="Calibri Light"/>
              </a:rPr>
              <a:t>Antagonist</a:t>
            </a:r>
            <a:endParaRPr lang="en-US">
              <a:solidFill>
                <a:schemeClr val="accent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B4511-EAA1-490E-A817-992E7E3A3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The antagonist is the opposer or combatant working against the protagonist’s goal (“antagonizing”) and creating the main conflict. </a:t>
            </a:r>
            <a:endParaRPr lang="en-US">
              <a:cs typeface="Calibri"/>
            </a:endParaRPr>
          </a:p>
          <a:p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The antagonist can be one character or a group of characters. </a:t>
            </a:r>
          </a:p>
          <a:p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>
                <a:ea typeface="+mn-lt"/>
                <a:cs typeface="+mn-lt"/>
              </a:rPr>
              <a:t>In traditional narratives, the antagonist is synonymous with “the bad guy.”</a:t>
            </a: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927585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Woman in the dark">
            <a:extLst>
              <a:ext uri="{FF2B5EF4-FFF2-40B4-BE49-F238E27FC236}">
                <a16:creationId xmlns:a16="http://schemas.microsoft.com/office/drawing/2014/main" id="{1B04FE71-256A-48A5-9511-66896339D5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3" t="5045" r="16592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D0F3A-4234-473C-A658-02222B4CB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4 Character Types That Appear in Fiction</a:t>
            </a:r>
          </a:p>
          <a:p>
            <a:endParaRPr lang="en-US" sz="4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38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Woman in the dark">
            <a:extLst>
              <a:ext uri="{FF2B5EF4-FFF2-40B4-BE49-F238E27FC236}">
                <a16:creationId xmlns:a16="http://schemas.microsoft.com/office/drawing/2014/main" id="{BFAA769F-068E-4900-A225-E669A78F5A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84" r="15684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DC6461-85FA-4A2F-88BD-930B9FDB6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398" y="2706624"/>
            <a:ext cx="6943837" cy="348386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3200">
                <a:ea typeface="+mn-lt"/>
                <a:cs typeface="+mn-lt"/>
              </a:rPr>
              <a:t>One way to classify characters is by examining how they change (or don’t change) over the course of a story. </a:t>
            </a:r>
            <a:endParaRPr lang="en-US" sz="320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578958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C83C3-FE74-417E-8D0D-A92277CA3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559" y="620392"/>
            <a:ext cx="3340678" cy="550468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/>
                </a:solidFill>
                <a:ea typeface="+mj-lt"/>
                <a:cs typeface="+mj-lt"/>
              </a:rPr>
              <a:t>Grouped in this </a:t>
            </a:r>
            <a:r>
              <a:rPr lang="en-US" sz="3600">
                <a:solidFill>
                  <a:schemeClr val="accent5"/>
                </a:solidFill>
                <a:ea typeface="+mj-lt"/>
                <a:cs typeface="+mj-lt"/>
              </a:rPr>
              <a:t>way by characterdevelopment, character types   i</a:t>
            </a:r>
            <a:r>
              <a:rPr lang="en-US" sz="3600" dirty="0">
                <a:solidFill>
                  <a:schemeClr val="accent5"/>
                </a:solidFill>
                <a:ea typeface="+mj-lt"/>
                <a:cs typeface="+mj-lt"/>
              </a:rPr>
              <a:t>nclude:</a:t>
            </a:r>
            <a:endParaRPr lang="en-US" sz="3600" dirty="0">
              <a:solidFill>
                <a:schemeClr val="accent5"/>
              </a:solidFill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60D77A09-FBAD-4F36-80D4-AD6E0FB54A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828266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697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97BB22-4D8B-4B24-91B7-984B913A3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>
                <a:cs typeface="Calibri Light"/>
              </a:rPr>
              <a:t>Dynamic Characters</a:t>
            </a:r>
            <a:endParaRPr lang="en-US" sz="5400"/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FC1C7EB5-AC2B-4411-853E-D86920313C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8332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466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97BB22-4D8B-4B24-91B7-984B913A3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87239" cy="5583148"/>
          </a:xfrm>
        </p:spPr>
        <p:txBody>
          <a:bodyPr anchor="ctr">
            <a:normAutofit/>
          </a:bodyPr>
          <a:lstStyle/>
          <a:p>
            <a:r>
              <a:rPr lang="en-US" sz="5400">
                <a:cs typeface="Calibri Light"/>
              </a:rPr>
              <a:t>Static  </a:t>
            </a:r>
            <a:br>
              <a:rPr lang="en-US" sz="5400" dirty="0">
                <a:cs typeface="Calibri Light"/>
              </a:rPr>
            </a:br>
            <a:r>
              <a:rPr lang="en-US" sz="5400">
                <a:cs typeface="Calibri Light"/>
              </a:rPr>
              <a:t>Characters</a:t>
            </a:r>
            <a:endParaRPr lang="en-US" sz="5400"/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FC1C7EB5-AC2B-4411-853E-D86920313C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8332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903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4" descr="Eerie silhouette of a suited man staring at a bleak backdrop">
            <a:extLst>
              <a:ext uri="{FF2B5EF4-FFF2-40B4-BE49-F238E27FC236}">
                <a16:creationId xmlns:a16="http://schemas.microsoft.com/office/drawing/2014/main" id="{645F7307-8BEF-4B11-A634-2E60A917B3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3072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AECE4-F7A6-4BC5-B057-C5C84FA91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66816" y="562618"/>
            <a:ext cx="4268116" cy="574012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Characterization 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includes both descriptions   of a 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character’s 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physical  attributes, as well </a:t>
            </a: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as the character’s personality. </a:t>
            </a:r>
            <a:endParaRPr lang="en-US"/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  <a:ea typeface="+mn-lt"/>
                <a:cs typeface="+mn-lt"/>
              </a:rPr>
              <a:t>The way that a character acts, thinks, and speaks  adds to </a:t>
            </a:r>
            <a:r>
              <a:rPr lang="en-US">
                <a:solidFill>
                  <a:srgbClr val="FFFFFF"/>
                </a:solidFill>
                <a:ea typeface="+mn-lt"/>
                <a:cs typeface="+mn-lt"/>
              </a:rPr>
              <a:t>their characterization.</a:t>
            </a:r>
            <a:endParaRPr lang="en-US">
              <a:solidFill>
                <a:srgbClr val="FFFFFF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08579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3A567-F574-4F75-A5C8-4765BAAFA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Dynamic</a:t>
            </a:r>
            <a:r>
              <a:rPr lang="en-US" sz="4800" kern="1200">
                <a:latin typeface="+mj-lt"/>
                <a:ea typeface="+mj-ea"/>
                <a:cs typeface="+mj-cs"/>
              </a:rPr>
              <a:t> vs </a:t>
            </a:r>
            <a:r>
              <a:rPr lang="en-US" sz="4800"/>
              <a:t>Static  </a:t>
            </a:r>
            <a:br>
              <a:rPr lang="en-US" sz="4800" dirty="0">
                <a:cs typeface="Calibri Light"/>
              </a:rPr>
            </a:br>
            <a:r>
              <a:rPr lang="en-US" sz="4800" kern="1200">
                <a:latin typeface="+mj-lt"/>
                <a:ea typeface="+mj-ea"/>
                <a:cs typeface="+mj-cs"/>
              </a:rPr>
              <a:t>Characters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4">
            <a:hlinkClick r:id="" action="ppaction://media"/>
            <a:extLst>
              <a:ext uri="{FF2B5EF4-FFF2-40B4-BE49-F238E27FC236}">
                <a16:creationId xmlns:a16="http://schemas.microsoft.com/office/drawing/2014/main" id="{436ADAE3-7D05-45D1-96FB-A5641CE7B2F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82568" y="587867"/>
            <a:ext cx="8111283" cy="566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996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97BB22-4D8B-4B24-91B7-984B913A3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>
                <a:cs typeface="Calibri Light"/>
              </a:rPr>
              <a:t>Round Characters</a:t>
            </a:r>
            <a:endParaRPr lang="en-US" sz="5400"/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FC1C7EB5-AC2B-4411-853E-D86920313C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6368107"/>
              </p:ext>
            </p:extLst>
          </p:nvPr>
        </p:nvGraphicFramePr>
        <p:xfrm>
          <a:off x="4769938" y="846562"/>
          <a:ext cx="6443312" cy="5155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65745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97BB22-4D8B-4B24-91B7-984B913A3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>
                <a:cs typeface="Calibri Light"/>
              </a:rPr>
              <a:t>Flat  </a:t>
            </a:r>
            <a:br>
              <a:rPr lang="en-US" sz="5400" dirty="0">
                <a:cs typeface="Calibri Light"/>
              </a:rPr>
            </a:br>
            <a:r>
              <a:rPr lang="en-US" sz="5400">
                <a:cs typeface="Calibri Light"/>
              </a:rPr>
              <a:t>Characters</a:t>
            </a:r>
            <a:endParaRPr lang="en-US" sz="5400"/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FC1C7EB5-AC2B-4411-853E-D86920313C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8332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69519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6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E3A567-F574-4F75-A5C8-4765BAAFA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Round vs Flat Characters</a:t>
            </a:r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258E4ADB-A8E0-4EAA-A07A-0B6B33F39B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95928" y="603107"/>
            <a:ext cx="8141763" cy="565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17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37A1E-B6CB-49AD-9774-801924850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4800" dirty="0">
                <a:ea typeface="+mj-lt"/>
                <a:cs typeface="+mj-lt"/>
              </a:rPr>
              <a:t>There are two ways that a writer builds a character:</a:t>
            </a:r>
            <a:endParaRPr lang="en-US" sz="48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84EFE8-C53A-44C4-B289-D1B42CF69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F2A97DD-6E66-4F23-97A9-2152F60A39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089560"/>
              </p:ext>
            </p:extLst>
          </p:nvPr>
        </p:nvGraphicFramePr>
        <p:xfrm>
          <a:off x="5199888" y="1161412"/>
          <a:ext cx="5090160" cy="4529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4522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071EA-F5A1-4ED4-A246-618592E5E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4200">
                <a:solidFill>
                  <a:schemeClr val="accent5"/>
                </a:solidFill>
                <a:cs typeface="Calibri Light"/>
              </a:rPr>
              <a:t>Direct Characterization</a:t>
            </a:r>
            <a:endParaRPr lang="en-US" sz="4200">
              <a:solidFill>
                <a:schemeClr val="accent5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FE8A9D4-B8FB-4CF1-BE71-5B02D0F85D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8681363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0347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FC5B9-48B4-45CA-A73E-6C18B8F3E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4200">
                <a:solidFill>
                  <a:schemeClr val="accent5"/>
                </a:solidFill>
                <a:cs typeface="Calibri Light"/>
              </a:rPr>
              <a:t>Indirect Characterization</a:t>
            </a:r>
            <a:endParaRPr lang="en-US" sz="4200">
              <a:solidFill>
                <a:schemeClr val="accent5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60FDE74-9420-4723-BD69-D0444A5EBD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747718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7923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806BAB-4731-4DE8-9CD6-3768BA4E5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>
                <a:cs typeface="Calibri Light"/>
              </a:rPr>
              <a:t>Direct vs. Indirect examples:</a:t>
            </a:r>
            <a:endParaRPr lang="en-US" sz="5400"/>
          </a:p>
        </p:txBody>
      </p:sp>
      <p:sp>
        <p:nvSpPr>
          <p:cNvPr id="7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BB875CED-46F3-4CFB-A95A-5228D3ECDA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736623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5458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4212F3-A66E-4809-843F-ACF368DC5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>
                <a:cs typeface="Calibri Light"/>
              </a:rPr>
              <a:t>Direct vs Indirect examples</a:t>
            </a:r>
            <a:endParaRPr lang="en-US" sz="5400"/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8BE9CDB-9705-4DF3-A175-BD2CBCE72B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0099009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0970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5" descr="Film strip outline">
            <a:extLst>
              <a:ext uri="{FF2B5EF4-FFF2-40B4-BE49-F238E27FC236}">
                <a16:creationId xmlns:a16="http://schemas.microsoft.com/office/drawing/2014/main" id="{855C8167-BEF9-4453-87DC-DB17553DD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15" name="Freeform: Shape 17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662F6A-785B-444A-922A-9631DC03F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061" y="762538"/>
            <a:ext cx="5649349" cy="31998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Practice time!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20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</TotalTime>
  <Words>765</Words>
  <Application>Microsoft Macintosh PowerPoint</Application>
  <PresentationFormat>Widescreen</PresentationFormat>
  <Paragraphs>99</Paragraphs>
  <Slides>33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 Analyzing Characterization</vt:lpstr>
      <vt:lpstr>PowerPoint Presentation</vt:lpstr>
      <vt:lpstr>PowerPoint Presentation</vt:lpstr>
      <vt:lpstr>There are two ways that a writer builds a character:</vt:lpstr>
      <vt:lpstr>Direct Characterization</vt:lpstr>
      <vt:lpstr>Indirect Characterization</vt:lpstr>
      <vt:lpstr>Direct vs. Indirect examples:</vt:lpstr>
      <vt:lpstr>Direct vs Indirect examples</vt:lpstr>
      <vt:lpstr>Practice time!</vt:lpstr>
      <vt:lpstr>Examples:</vt:lpstr>
      <vt:lpstr>PowerPoint Presentation</vt:lpstr>
      <vt:lpstr>Examples:</vt:lpstr>
      <vt:lpstr>PowerPoint Presentation</vt:lpstr>
      <vt:lpstr>When analyzing characterization, use the  S.T.E.A.L.approach</vt:lpstr>
      <vt:lpstr>Speech</vt:lpstr>
      <vt:lpstr>Thoughts</vt:lpstr>
      <vt:lpstr>Effects</vt:lpstr>
      <vt:lpstr>Actions</vt:lpstr>
      <vt:lpstr>Looks</vt:lpstr>
      <vt:lpstr>Practice time!</vt:lpstr>
      <vt:lpstr>PowerPoint Presentation</vt:lpstr>
      <vt:lpstr>Quick reminder:</vt:lpstr>
      <vt:lpstr>Protagonist</vt:lpstr>
      <vt:lpstr>Antagonist</vt:lpstr>
      <vt:lpstr>4 Character Types That Appear in Fiction </vt:lpstr>
      <vt:lpstr>PowerPoint Presentation</vt:lpstr>
      <vt:lpstr>Grouped in this way by characterdevelopment, character types   include:</vt:lpstr>
      <vt:lpstr>Dynamic Characters</vt:lpstr>
      <vt:lpstr>Static   Characters</vt:lpstr>
      <vt:lpstr>Dynamic vs Static   Characters</vt:lpstr>
      <vt:lpstr>Round Characters</vt:lpstr>
      <vt:lpstr>Flat   Characters</vt:lpstr>
      <vt:lpstr>Round vs Flat Characters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Linda Hamilton</cp:lastModifiedBy>
  <cp:revision>641</cp:revision>
  <dcterms:created xsi:type="dcterms:W3CDTF">2021-04-20T00:01:03Z</dcterms:created>
  <dcterms:modified xsi:type="dcterms:W3CDTF">2023-05-29T13:33:02Z</dcterms:modified>
</cp:coreProperties>
</file>